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07" r:id="rId5"/>
    <p:sldId id="639" r:id="rId6"/>
    <p:sldId id="627" r:id="rId7"/>
    <p:sldId id="625" r:id="rId8"/>
    <p:sldId id="567" r:id="rId9"/>
    <p:sldId id="580" r:id="rId10"/>
    <p:sldId id="643" r:id="rId11"/>
    <p:sldId id="660" r:id="rId12"/>
    <p:sldId id="604" r:id="rId13"/>
    <p:sldId id="559" r:id="rId14"/>
    <p:sldId id="628" r:id="rId15"/>
    <p:sldId id="605" r:id="rId16"/>
    <p:sldId id="550" r:id="rId17"/>
    <p:sldId id="561" r:id="rId18"/>
    <p:sldId id="556" r:id="rId19"/>
    <p:sldId id="552" r:id="rId20"/>
    <p:sldId id="641" r:id="rId21"/>
    <p:sldId id="661" r:id="rId22"/>
    <p:sldId id="662" r:id="rId23"/>
    <p:sldId id="551" r:id="rId24"/>
    <p:sldId id="611" r:id="rId25"/>
    <p:sldId id="642" r:id="rId26"/>
    <p:sldId id="554" r:id="rId27"/>
    <p:sldId id="577" r:id="rId28"/>
    <p:sldId id="618" r:id="rId29"/>
    <p:sldId id="617" r:id="rId30"/>
    <p:sldId id="623" r:id="rId31"/>
    <p:sldId id="614" r:id="rId32"/>
    <p:sldId id="598" r:id="rId33"/>
    <p:sldId id="619" r:id="rId34"/>
    <p:sldId id="558" r:id="rId35"/>
    <p:sldId id="615" r:id="rId36"/>
    <p:sldId id="631" r:id="rId37"/>
    <p:sldId id="636" r:id="rId38"/>
    <p:sldId id="637" r:id="rId39"/>
    <p:sldId id="638" r:id="rId40"/>
    <p:sldId id="632" r:id="rId41"/>
    <p:sldId id="633" r:id="rId42"/>
    <p:sldId id="635" r:id="rId43"/>
    <p:sldId id="630" r:id="rId44"/>
    <p:sldId id="563" r:id="rId45"/>
    <p:sldId id="620" r:id="rId46"/>
    <p:sldId id="621" r:id="rId47"/>
    <p:sldId id="622" r:id="rId48"/>
    <p:sldId id="629" r:id="rId49"/>
    <p:sldId id="612" r:id="rId50"/>
    <p:sldId id="560" r:id="rId51"/>
    <p:sldId id="442" r:id="rId52"/>
    <p:sldId id="444" r:id="rId53"/>
    <p:sldId id="443" r:id="rId54"/>
    <p:sldId id="445" r:id="rId55"/>
    <p:sldId id="599" r:id="rId56"/>
    <p:sldId id="557" r:id="rId57"/>
    <p:sldId id="613" r:id="rId58"/>
    <p:sldId id="562" r:id="rId59"/>
    <p:sldId id="596" r:id="rId60"/>
    <p:sldId id="610" r:id="rId61"/>
    <p:sldId id="609" r:id="rId62"/>
    <p:sldId id="608" r:id="rId63"/>
    <p:sldId id="601" r:id="rId64"/>
    <p:sldId id="640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797"/>
    <a:srgbClr val="DA3EC7"/>
    <a:srgbClr val="0D0D0D"/>
    <a:srgbClr val="6699FF"/>
    <a:srgbClr val="A53010"/>
    <a:srgbClr val="002060"/>
    <a:srgbClr val="387878"/>
    <a:srgbClr val="7FBFBF"/>
    <a:srgbClr val="BFDFDF"/>
    <a:srgbClr val="1A55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212" dt="2022-01-18T20:00:45.421"/>
  </p1510:revLst>
</p1510:revInfo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3" d="100"/>
          <a:sy n="63" d="100"/>
        </p:scale>
        <p:origin x="1450" y="46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2-01-18T20:06:50.915" v="5113" actId="14100"/>
      <pc:docMkLst>
        <pc:docMk/>
      </pc:docMkLst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454997358" sldId="266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389923923" sldId="285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3713573768" sldId="506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1632150428" sldId="507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4043745978" sldId="509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3154164448" sldId="512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1296792098" sldId="516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2289283585" sldId="528"/>
        </pc:sldMkLst>
      </pc:sldChg>
      <pc:sldChg chg="del">
        <pc:chgData name="THOMY Philippe" userId="9df777e5-71f9-47e3-9421-f7a221646164" providerId="ADAL" clId="{4B8F8C30-E3A4-4211-BF3B-857329123CEC}" dt="2022-01-18T16:37:23.359" v="4135" actId="47"/>
        <pc:sldMkLst>
          <pc:docMk/>
          <pc:sldMk cId="1707502972" sldId="530"/>
        </pc:sldMkLst>
      </pc:sldChg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ord">
        <pc:chgData name="THOMY Philippe" userId="9df777e5-71f9-47e3-9421-f7a221646164" providerId="ADAL" clId="{4B8F8C30-E3A4-4211-BF3B-857329123CEC}" dt="2022-01-12T15:48:03.356" v="2135"/>
        <pc:sldMkLst>
          <pc:docMk/>
          <pc:sldMk cId="4256416210" sldId="551"/>
        </pc:sldMkLst>
      </pc:sldChg>
      <pc:sldChg chg="del ord">
        <pc:chgData name="THOMY Philippe" userId="9df777e5-71f9-47e3-9421-f7a221646164" providerId="ADAL" clId="{4B8F8C30-E3A4-4211-BF3B-857329123CEC}" dt="2022-01-18T16:37:43.024" v="4137" actId="47"/>
        <pc:sldMkLst>
          <pc:docMk/>
          <pc:sldMk cId="2813236154" sldId="570"/>
        </pc:sldMkLst>
      </pc:sldChg>
      <pc:sldChg chg="modSp mod">
        <pc:chgData name="THOMY Philippe" userId="9df777e5-71f9-47e3-9421-f7a221646164" providerId="ADAL" clId="{4B8F8C30-E3A4-4211-BF3B-857329123CEC}" dt="2022-01-18T16:35:24.052" v="41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4B8F8C30-E3A4-4211-BF3B-857329123CEC}" dt="2022-01-18T16:35:24.052" v="4134" actId="20577"/>
          <ac:spMkLst>
            <pc:docMk/>
            <pc:sldMk cId="3218849277" sldId="57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4B8F8C30-E3A4-4211-BF3B-857329123CEC}" dt="2022-01-18T16:37:35.002" v="4136" actId="47"/>
        <pc:sldMkLst>
          <pc:docMk/>
          <pc:sldMk cId="3449799094" sldId="593"/>
        </pc:sldMkLst>
      </pc:sldChg>
      <pc:sldChg chg="addSp delSp modSp mod">
        <pc:chgData name="THOMY Philippe" userId="9df777e5-71f9-47e3-9421-f7a221646164" providerId="ADAL" clId="{4B8F8C30-E3A4-4211-BF3B-857329123CEC}" dt="2022-01-12T21:51:33.728" v="3079" actId="1036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2-01-12T21:51:33.728" v="3079" actId="1036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modSp mod">
        <pc:chgData name="THOMY Philippe" userId="9df777e5-71f9-47e3-9421-f7a221646164" providerId="ADAL" clId="{4B8F8C30-E3A4-4211-BF3B-857329123CEC}" dt="2022-01-06T16:26:03.176" v="1213" actId="20577"/>
        <pc:sldMkLst>
          <pc:docMk/>
          <pc:sldMk cId="629475645" sldId="618"/>
        </pc:sldMkLst>
        <pc:spChg chg="mod">
          <ac:chgData name="THOMY Philippe" userId="9df777e5-71f9-47e3-9421-f7a221646164" providerId="ADAL" clId="{4B8F8C30-E3A4-4211-BF3B-857329123CEC}" dt="2022-01-06T16:26:03.176" v="1213" actId="20577"/>
          <ac:spMkLst>
            <pc:docMk/>
            <pc:sldMk cId="629475645" sldId="618"/>
            <ac:spMk id="48" creationId="{32443AA1-EF97-4C15-8826-CDB85C1DBDD9}"/>
          </ac:spMkLst>
        </pc:spChg>
      </pc:sldChg>
      <pc:sldChg chg="modSp mod">
        <pc:chgData name="THOMY Philippe" userId="9df777e5-71f9-47e3-9421-f7a221646164" providerId="ADAL" clId="{4B8F8C30-E3A4-4211-BF3B-857329123CEC}" dt="2022-01-12T22:09:28.249" v="3132" actId="6549"/>
        <pc:sldMkLst>
          <pc:docMk/>
          <pc:sldMk cId="1576499280" sldId="619"/>
        </pc:sldMkLst>
        <pc:spChg chg="mod">
          <ac:chgData name="THOMY Philippe" userId="9df777e5-71f9-47e3-9421-f7a221646164" providerId="ADAL" clId="{4B8F8C30-E3A4-4211-BF3B-857329123CEC}" dt="2022-01-12T22:09:28.249" v="3132" actId="6549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4B8F8C30-E3A4-4211-BF3B-857329123CEC}" dt="2022-01-12T22:09:21.816" v="3129" actId="20577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4B8F8C30-E3A4-4211-BF3B-857329123CEC}" dt="2022-01-12T22:07:50.619" v="3101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4B8F8C30-E3A4-4211-BF3B-857329123CEC}" dt="2022-01-12T22:08:53.981" v="3120" actId="2057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4B8F8C30-E3A4-4211-BF3B-857329123CEC}" dt="2022-01-12T22:08:41.741" v="3114" actId="2057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4B8F8C30-E3A4-4211-BF3B-857329123CEC}" dt="2022-01-12T22:08:34.046" v="3110" actId="2057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4B8F8C30-E3A4-4211-BF3B-857329123CEC}" dt="2022-01-12T22:08:10.130" v="3109" actId="6549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4B8F8C30-E3A4-4211-BF3B-857329123CEC}" dt="2022-01-12T22:09:05.883" v="3122" actId="2057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4B8F8C30-E3A4-4211-BF3B-857329123CEC}" dt="2022-01-12T22:09:02.003" v="3121" actId="2057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4B8F8C30-E3A4-4211-BF3B-857329123CEC}" dt="2022-01-12T22:07:34.404" v="3096" actId="5793"/>
          <ac:spMkLst>
            <pc:docMk/>
            <pc:sldMk cId="1576499280" sldId="619"/>
            <ac:spMk id="50" creationId="{39D03D3E-40DC-48F0-ABF6-77A4FBF0A133}"/>
          </ac:spMkLst>
        </pc:spChg>
      </pc:sldChg>
      <pc:sldChg chg="addSp delSp modSp mod">
        <pc:chgData name="THOMY Philippe" userId="9df777e5-71f9-47e3-9421-f7a221646164" providerId="ADAL" clId="{4B8F8C30-E3A4-4211-BF3B-857329123CEC}" dt="2022-01-12T20:42:50.382" v="3059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4B8F8C30-E3A4-4211-BF3B-857329123CEC}" dt="2022-01-12T17:59:46.116" v="2877" actId="14100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4B8F8C30-E3A4-4211-BF3B-857329123CEC}" dt="2022-01-12T17:59:51.997" v="2880" actId="14100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4B8F8C30-E3A4-4211-BF3B-857329123CEC}" dt="2022-01-12T18:00:33.613" v="2901" actId="14100"/>
          <ac:spMkLst>
            <pc:docMk/>
            <pc:sldMk cId="4050005586" sldId="620"/>
            <ac:spMk id="41" creationId="{C7CAC418-C4D1-4EE5-A066-FD4F5197D0C8}"/>
          </ac:spMkLst>
        </pc:spChg>
        <pc:spChg chg="mod">
          <ac:chgData name="THOMY Philippe" userId="9df777e5-71f9-47e3-9421-f7a221646164" providerId="ADAL" clId="{4B8F8C30-E3A4-4211-BF3B-857329123CEC}" dt="2022-01-12T18:00:46.719" v="2908" actId="14100"/>
          <ac:spMkLst>
            <pc:docMk/>
            <pc:sldMk cId="4050005586" sldId="620"/>
            <ac:spMk id="42" creationId="{AF8A9289-7404-491C-A843-30534E624C82}"/>
          </ac:spMkLst>
        </pc:spChg>
        <pc:spChg chg="mod">
          <ac:chgData name="THOMY Philippe" userId="9df777e5-71f9-47e3-9421-f7a221646164" providerId="ADAL" clId="{4B8F8C30-E3A4-4211-BF3B-857329123CEC}" dt="2022-01-12T18:00:39.190" v="2904" actId="14100"/>
          <ac:spMkLst>
            <pc:docMk/>
            <pc:sldMk cId="4050005586" sldId="620"/>
            <ac:spMk id="44" creationId="{CF2E0014-433C-41F6-A0A5-DB18FC33B356}"/>
          </ac:spMkLst>
        </pc:spChg>
        <pc:spChg chg="mod">
          <ac:chgData name="THOMY Philippe" userId="9df777e5-71f9-47e3-9421-f7a221646164" providerId="ADAL" clId="{4B8F8C30-E3A4-4211-BF3B-857329123CEC}" dt="2022-01-12T18:00:25.623" v="2897" actId="14100"/>
          <ac:spMkLst>
            <pc:docMk/>
            <pc:sldMk cId="4050005586" sldId="620"/>
            <ac:spMk id="45" creationId="{25A18BA3-3BF6-4BA5-A3AF-ABF4BFF55907}"/>
          </ac:spMkLst>
        </pc:spChg>
        <pc:spChg chg="mod">
          <ac:chgData name="THOMY Philippe" userId="9df777e5-71f9-47e3-9421-f7a221646164" providerId="ADAL" clId="{4B8F8C30-E3A4-4211-BF3B-857329123CEC}" dt="2022-01-12T20:23:13.597" v="3047" actId="20577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4B8F8C30-E3A4-4211-BF3B-857329123CEC}" dt="2022-01-12T20:23:04.758" v="3041" actId="20577"/>
          <ac:spMkLst>
            <pc:docMk/>
            <pc:sldMk cId="4050005586" sldId="620"/>
            <ac:spMk id="51" creationId="{BD3C08F4-49B8-4076-9958-F7B061AA64FC}"/>
          </ac:spMkLst>
        </pc:spChg>
        <pc:spChg chg="mod">
          <ac:chgData name="THOMY Philippe" userId="9df777e5-71f9-47e3-9421-f7a221646164" providerId="ADAL" clId="{4B8F8C30-E3A4-4211-BF3B-857329123CEC}" dt="2022-01-12T18:01:50.207" v="2914" actId="14100"/>
          <ac:spMkLst>
            <pc:docMk/>
            <pc:sldMk cId="4050005586" sldId="620"/>
            <ac:spMk id="58" creationId="{813753CD-76AD-4EEB-A1C8-2791DD9B1E6D}"/>
          </ac:spMkLst>
        </pc:spChg>
        <pc:spChg chg="mod">
          <ac:chgData name="THOMY Philippe" userId="9df777e5-71f9-47e3-9421-f7a221646164" providerId="ADAL" clId="{4B8F8C30-E3A4-4211-BF3B-857329123CEC}" dt="2022-01-12T18:01:58.984" v="2921" actId="14100"/>
          <ac:spMkLst>
            <pc:docMk/>
            <pc:sldMk cId="4050005586" sldId="620"/>
            <ac:spMk id="59" creationId="{C8E2C178-F28E-49BE-A2D8-B5275602E97E}"/>
          </ac:spMkLst>
        </pc:spChg>
        <pc:spChg chg="mod">
          <ac:chgData name="THOMY Philippe" userId="9df777e5-71f9-47e3-9421-f7a221646164" providerId="ADAL" clId="{4B8F8C30-E3A4-4211-BF3B-857329123CEC}" dt="2022-01-12T18:02:09.043" v="2927" actId="14100"/>
          <ac:spMkLst>
            <pc:docMk/>
            <pc:sldMk cId="4050005586" sldId="620"/>
            <ac:spMk id="67" creationId="{234C4F21-BF62-4962-97BB-036AC7B1E269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8" creationId="{83CA3289-123F-4A3F-BA0B-8A430160D7F6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9" creationId="{3E438C2D-2550-4E8C-889F-34996DEFE4FA}"/>
          </ac:spMkLst>
        </pc:spChg>
        <pc:spChg chg="del mod">
          <ac:chgData name="THOMY Philippe" userId="9df777e5-71f9-47e3-9421-f7a221646164" providerId="ADAL" clId="{4B8F8C30-E3A4-4211-BF3B-857329123CEC}" dt="2022-01-12T18:03:01.971" v="2939" actId="478"/>
          <ac:spMkLst>
            <pc:docMk/>
            <pc:sldMk cId="4050005586" sldId="620"/>
            <ac:spMk id="72" creationId="{7D2D01C9-8C0A-4E74-B297-8D69FEF2B5DF}"/>
          </ac:spMkLst>
        </pc:spChg>
        <pc:spChg chg="mod">
          <ac:chgData name="THOMY Philippe" userId="9df777e5-71f9-47e3-9421-f7a221646164" providerId="ADAL" clId="{4B8F8C30-E3A4-4211-BF3B-857329123CEC}" dt="2022-01-12T20:42:50.382" v="3059" actId="20577"/>
          <ac:spMkLst>
            <pc:docMk/>
            <pc:sldMk cId="4050005586" sldId="620"/>
            <ac:spMk id="73" creationId="{23BF70EA-2ADF-4E3E-B3DD-27AB35E68D8B}"/>
          </ac:spMkLst>
        </pc:spChg>
        <pc:spChg chg="mod">
          <ac:chgData name="THOMY Philippe" userId="9df777e5-71f9-47e3-9421-f7a221646164" providerId="ADAL" clId="{4B8F8C30-E3A4-4211-BF3B-857329123CEC}" dt="2022-01-12T18:04:59.749" v="3004" actId="14100"/>
          <ac:spMkLst>
            <pc:docMk/>
            <pc:sldMk cId="4050005586" sldId="620"/>
            <ac:spMk id="77" creationId="{20948FEA-4E97-4128-B0F6-68C2FCF94068}"/>
          </ac:spMkLst>
        </pc:spChg>
        <pc:spChg chg="mod">
          <ac:chgData name="THOMY Philippe" userId="9df777e5-71f9-47e3-9421-f7a221646164" providerId="ADAL" clId="{4B8F8C30-E3A4-4211-BF3B-857329123CEC}" dt="2022-01-12T18:04:41.463" v="2991" actId="14100"/>
          <ac:spMkLst>
            <pc:docMk/>
            <pc:sldMk cId="4050005586" sldId="620"/>
            <ac:spMk id="81" creationId="{04BC7C10-4D6B-4EE0-BC1B-2B552F644B6A}"/>
          </ac:spMkLst>
        </pc:spChg>
        <pc:spChg chg="mod">
          <ac:chgData name="THOMY Philippe" userId="9df777e5-71f9-47e3-9421-f7a221646164" providerId="ADAL" clId="{4B8F8C30-E3A4-4211-BF3B-857329123CEC}" dt="2022-01-12T18:04:49.771" v="2998" actId="14100"/>
          <ac:spMkLst>
            <pc:docMk/>
            <pc:sldMk cId="4050005586" sldId="620"/>
            <ac:spMk id="82" creationId="{7928C25B-F1AA-4125-A29B-6FE7C97BF5E0}"/>
          </ac:spMkLst>
        </pc:spChg>
        <pc:spChg chg="mod">
          <ac:chgData name="THOMY Philippe" userId="9df777e5-71f9-47e3-9421-f7a221646164" providerId="ADAL" clId="{4B8F8C30-E3A4-4211-BF3B-857329123CEC}" dt="2022-01-12T18:04:23.524" v="2977" actId="14100"/>
          <ac:spMkLst>
            <pc:docMk/>
            <pc:sldMk cId="4050005586" sldId="620"/>
            <ac:spMk id="85" creationId="{4A6A5CD2-2840-46F1-9352-3574FAE4ABB2}"/>
          </ac:spMkLst>
        </pc:spChg>
        <pc:spChg chg="mod">
          <ac:chgData name="THOMY Philippe" userId="9df777e5-71f9-47e3-9421-f7a221646164" providerId="ADAL" clId="{4B8F8C30-E3A4-4211-BF3B-857329123CEC}" dt="2022-01-12T18:04:30.485" v="2984" actId="14100"/>
          <ac:spMkLst>
            <pc:docMk/>
            <pc:sldMk cId="4050005586" sldId="620"/>
            <ac:spMk id="88" creationId="{15972B04-D1A3-4ECE-AEE5-A2358073C1B6}"/>
          </ac:spMkLst>
        </pc:spChg>
        <pc:spChg chg="mod">
          <ac:chgData name="THOMY Philippe" userId="9df777e5-71f9-47e3-9421-f7a221646164" providerId="ADAL" clId="{4B8F8C30-E3A4-4211-BF3B-857329123CEC}" dt="2022-01-12T18:04:13.744" v="2968" actId="1037"/>
          <ac:spMkLst>
            <pc:docMk/>
            <pc:sldMk cId="4050005586" sldId="620"/>
            <ac:spMk id="95" creationId="{F048EFC9-BBF5-468B-B4DC-823048A21C4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6" creationId="{4E8777CB-F50D-4D27-89E4-121817A9F74C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7" creationId="{30F35A03-7CD2-417A-807E-4FC412F80893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8" creationId="{DF62DFF0-5B27-4AB4-9BF7-7787A03AA5E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9" creationId="{5106FBB9-0164-491C-8DB6-533C7E92A704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100" creationId="{97E9CDF8-8CAC-4FF8-A6AF-43462EB7095E}"/>
          </ac:spMkLst>
        </pc:spChg>
        <pc:spChg chg="mod">
          <ac:chgData name="THOMY Philippe" userId="9df777e5-71f9-47e3-9421-f7a221646164" providerId="ADAL" clId="{4B8F8C30-E3A4-4211-BF3B-857329123CEC}" dt="2022-01-12T17:59:38.195" v="2873" actId="14100"/>
          <ac:spMkLst>
            <pc:docMk/>
            <pc:sldMk cId="4050005586" sldId="620"/>
            <ac:spMk id="104" creationId="{C7B7583B-670D-429E-844A-F78A4A7C4F74}"/>
          </ac:spMkLst>
        </pc:spChg>
        <pc:spChg chg="mod">
          <ac:chgData name="THOMY Philippe" userId="9df777e5-71f9-47e3-9421-f7a221646164" providerId="ADAL" clId="{4B8F8C30-E3A4-4211-BF3B-857329123CEC}" dt="2022-01-12T20:22:57.007" v="3035" actId="20577"/>
          <ac:spMkLst>
            <pc:docMk/>
            <pc:sldMk cId="4050005586" sldId="620"/>
            <ac:spMk id="105" creationId="{29E74D6D-A551-4228-8B4A-33B11079FD17}"/>
          </ac:spMkLst>
        </pc:spChg>
        <pc:spChg chg="mod">
          <ac:chgData name="THOMY Philippe" userId="9df777e5-71f9-47e3-9421-f7a221646164" providerId="ADAL" clId="{4B8F8C30-E3A4-4211-BF3B-857329123CEC}" dt="2022-01-12T18:00:01.453" v="2884" actId="14100"/>
          <ac:spMkLst>
            <pc:docMk/>
            <pc:sldMk cId="4050005586" sldId="620"/>
            <ac:spMk id="107" creationId="{3496200B-C8EC-4905-AD95-6BAEB2D50A8A}"/>
          </ac:spMkLst>
        </pc:spChg>
        <pc:spChg chg="del mod">
          <ac:chgData name="THOMY Philippe" userId="9df777e5-71f9-47e3-9421-f7a221646164" providerId="ADAL" clId="{4B8F8C30-E3A4-4211-BF3B-857329123CEC}" dt="2022-01-12T18:02:47.213" v="2935" actId="478"/>
          <ac:spMkLst>
            <pc:docMk/>
            <pc:sldMk cId="4050005586" sldId="620"/>
            <ac:spMk id="108" creationId="{944FACD0-7A30-478A-9055-135BA2A18E48}"/>
          </ac:spMkLst>
        </pc:spChg>
        <pc:spChg chg="add mod">
          <ac:chgData name="THOMY Philippe" userId="9df777e5-71f9-47e3-9421-f7a221646164" providerId="ADAL" clId="{4B8F8C30-E3A4-4211-BF3B-857329123CEC}" dt="2022-01-12T18:02:40.718" v="2933" actId="1076"/>
          <ac:spMkLst>
            <pc:docMk/>
            <pc:sldMk cId="4050005586" sldId="620"/>
            <ac:spMk id="109" creationId="{961E1B98-59A0-42EE-A83C-8C2AC7B6E8A0}"/>
          </ac:spMkLst>
        </pc:spChg>
        <pc:spChg chg="add mod">
          <ac:chgData name="THOMY Philippe" userId="9df777e5-71f9-47e3-9421-f7a221646164" providerId="ADAL" clId="{4B8F8C30-E3A4-4211-BF3B-857329123CEC}" dt="2022-01-12T18:02:31.872" v="2932" actId="1076"/>
          <ac:spMkLst>
            <pc:docMk/>
            <pc:sldMk cId="4050005586" sldId="620"/>
            <ac:spMk id="110" creationId="{151C088B-9D23-4BA9-89D6-A042EF1AB89F}"/>
          </ac:spMkLst>
        </pc:spChg>
        <pc:spChg chg="add mod">
          <ac:chgData name="THOMY Philippe" userId="9df777e5-71f9-47e3-9421-f7a221646164" providerId="ADAL" clId="{4B8F8C30-E3A4-4211-BF3B-857329123CEC}" dt="2022-01-12T18:02:54.092" v="2937" actId="1076"/>
          <ac:spMkLst>
            <pc:docMk/>
            <pc:sldMk cId="4050005586" sldId="620"/>
            <ac:spMk id="111" creationId="{5E9D5BDB-1D7D-489D-988C-D2B3493C4C59}"/>
          </ac:spMkLst>
        </pc:spChg>
        <pc:spChg chg="add mod">
          <ac:chgData name="THOMY Philippe" userId="9df777e5-71f9-47e3-9421-f7a221646164" providerId="ADAL" clId="{4B8F8C30-E3A4-4211-BF3B-857329123CEC}" dt="2022-01-12T18:03:07.793" v="2941" actId="1076"/>
          <ac:spMkLst>
            <pc:docMk/>
            <pc:sldMk cId="4050005586" sldId="620"/>
            <ac:spMk id="112" creationId="{321DFEAB-F5BF-40F6-96DF-6EF4C47695E0}"/>
          </ac:spMkLst>
        </pc:spChg>
        <pc:spChg chg="add mod">
          <ac:chgData name="THOMY Philippe" userId="9df777e5-71f9-47e3-9421-f7a221646164" providerId="ADAL" clId="{4B8F8C30-E3A4-4211-BF3B-857329123CEC}" dt="2022-01-12T18:03:29.759" v="2944" actId="1076"/>
          <ac:spMkLst>
            <pc:docMk/>
            <pc:sldMk cId="4050005586" sldId="620"/>
            <ac:spMk id="113" creationId="{0F1E40AF-CD6C-41B7-AE87-7B0496FE5730}"/>
          </ac:spMkLst>
        </pc:spChg>
        <pc:spChg chg="mod">
          <ac:chgData name="THOMY Philippe" userId="9df777e5-71f9-47e3-9421-f7a221646164" providerId="ADAL" clId="{4B8F8C30-E3A4-4211-BF3B-857329123CEC}" dt="2022-01-12T18:05:28.670" v="3029" actId="1036"/>
          <ac:spMkLst>
            <pc:docMk/>
            <pc:sldMk cId="4050005586" sldId="620"/>
            <ac:spMk id="117" creationId="{2559EA29-9F43-441E-9637-05D7ED53CCFA}"/>
          </ac:spMkLst>
        </pc:spChg>
        <pc:spChg chg="mod">
          <ac:chgData name="THOMY Philippe" userId="9df777e5-71f9-47e3-9421-f7a221646164" providerId="ADAL" clId="{4B8F8C30-E3A4-4211-BF3B-857329123CEC}" dt="2022-01-12T18:00:16.901" v="2890" actId="14100"/>
          <ac:spMkLst>
            <pc:docMk/>
            <pc:sldMk cId="4050005586" sldId="620"/>
            <ac:spMk id="120" creationId="{0DCA43EC-4613-40D8-8ABB-6F0C22973E66}"/>
          </ac:spMkLst>
        </pc:spChg>
        <pc:spChg chg="mod">
          <ac:chgData name="THOMY Philippe" userId="9df777e5-71f9-47e3-9421-f7a221646164" providerId="ADAL" clId="{4B8F8C30-E3A4-4211-BF3B-857329123CEC}" dt="2022-01-12T17:59:27.312" v="2867" actId="14100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4B8F8C30-E3A4-4211-BF3B-857329123CEC}" dt="2022-01-12T18:03:36.749" v="2946" actId="1076"/>
          <ac:spMkLst>
            <pc:docMk/>
            <pc:sldMk cId="4050005586" sldId="620"/>
            <ac:spMk id="122" creationId="{C7EF29B1-80AC-462A-BD93-2EBF2B2CA771}"/>
          </ac:spMkLst>
        </pc:spChg>
        <pc:spChg chg="add mod">
          <ac:chgData name="THOMY Philippe" userId="9df777e5-71f9-47e3-9421-f7a221646164" providerId="ADAL" clId="{4B8F8C30-E3A4-4211-BF3B-857329123CEC}" dt="2022-01-12T18:03:48.517" v="2948" actId="1076"/>
          <ac:spMkLst>
            <pc:docMk/>
            <pc:sldMk cId="4050005586" sldId="620"/>
            <ac:spMk id="123" creationId="{50014528-1CDA-4079-BD6B-8357BCF8EEC4}"/>
          </ac:spMkLst>
        </pc:spChg>
        <pc:spChg chg="add mod">
          <ac:chgData name="THOMY Philippe" userId="9df777e5-71f9-47e3-9421-f7a221646164" providerId="ADAL" clId="{4B8F8C30-E3A4-4211-BF3B-857329123CEC}" dt="2022-01-12T18:03:54.524" v="2950" actId="1076"/>
          <ac:spMkLst>
            <pc:docMk/>
            <pc:sldMk cId="4050005586" sldId="620"/>
            <ac:spMk id="126" creationId="{C0547940-7BC0-450F-88C2-2B183DFBBE08}"/>
          </ac:spMkLst>
        </pc:spChg>
        <pc:spChg chg="add mod">
          <ac:chgData name="THOMY Philippe" userId="9df777e5-71f9-47e3-9421-f7a221646164" providerId="ADAL" clId="{4B8F8C30-E3A4-4211-BF3B-857329123CEC}" dt="2022-01-12T18:04:01.351" v="2952" actId="1076"/>
          <ac:spMkLst>
            <pc:docMk/>
            <pc:sldMk cId="4050005586" sldId="620"/>
            <ac:spMk id="127" creationId="{DF04824C-1F29-494F-8F6D-1E52E233CED3}"/>
          </ac:spMkLst>
        </pc:spChg>
        <pc:spChg chg="mod ord">
          <ac:chgData name="THOMY Philippe" userId="9df777e5-71f9-47e3-9421-f7a221646164" providerId="ADAL" clId="{4B8F8C30-E3A4-4211-BF3B-857329123CEC}" dt="2022-01-12T19:53:30.450" v="3031" actId="166"/>
          <ac:spMkLst>
            <pc:docMk/>
            <pc:sldMk cId="4050005586" sldId="620"/>
            <ac:spMk id="131" creationId="{8015BF3B-F9E2-4D04-BBF4-033F83D126D0}"/>
          </ac:spMkLst>
        </pc:spChg>
      </pc:sldChg>
      <pc:sldChg chg="add">
        <pc:chgData name="THOMY Philippe" userId="9df777e5-71f9-47e3-9421-f7a221646164" providerId="ADAL" clId="{4B8F8C30-E3A4-4211-BF3B-857329123CEC}" dt="2022-01-18T16:34:27.899" v="4128"/>
        <pc:sldMkLst>
          <pc:docMk/>
          <pc:sldMk cId="1343575072" sldId="627"/>
        </pc:sldMkLst>
      </pc:sldChg>
      <pc:sldChg chg="del ord">
        <pc:chgData name="THOMY Philippe" userId="9df777e5-71f9-47e3-9421-f7a221646164" providerId="ADAL" clId="{4B8F8C30-E3A4-4211-BF3B-857329123CEC}" dt="2022-01-18T16:34:22.125" v="4127" actId="2696"/>
        <pc:sldMkLst>
          <pc:docMk/>
          <pc:sldMk cId="4242581994" sldId="627"/>
        </pc:sldMkLst>
      </pc:sldChg>
      <pc:sldChg chg="addSp delSp modSp mod">
        <pc:chgData name="THOMY Philippe" userId="9df777e5-71f9-47e3-9421-f7a221646164" providerId="ADAL" clId="{4B8F8C30-E3A4-4211-BF3B-857329123CEC}" dt="2022-01-13T10:37:49.323" v="4123" actId="478"/>
        <pc:sldMkLst>
          <pc:docMk/>
          <pc:sldMk cId="1311274827" sldId="629"/>
        </pc:sldMkLst>
        <pc:spChg chg="add del mod topLvl">
          <ac:chgData name="THOMY Philippe" userId="9df777e5-71f9-47e3-9421-f7a221646164" providerId="ADAL" clId="{4B8F8C30-E3A4-4211-BF3B-857329123CEC}" dt="2022-01-13T10:18:47.589" v="3861" actId="478"/>
          <ac:spMkLst>
            <pc:docMk/>
            <pc:sldMk cId="1311274827" sldId="629"/>
            <ac:spMk id="2" creationId="{3DE87BEB-AEAC-4451-8B17-EE99B49F0BF1}"/>
          </ac:spMkLst>
        </pc:spChg>
        <pc:spChg chg="mod">
          <ac:chgData name="THOMY Philippe" userId="9df777e5-71f9-47e3-9421-f7a221646164" providerId="ADAL" clId="{4B8F8C30-E3A4-4211-BF3B-857329123CEC}" dt="2022-01-13T09:12:58.987" v="3160" actId="1076"/>
          <ac:spMkLst>
            <pc:docMk/>
            <pc:sldMk cId="1311274827" sldId="629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2-01-13T10:37:49.323" v="4123" actId="478"/>
          <ac:spMkLst>
            <pc:docMk/>
            <pc:sldMk cId="1311274827" sldId="629"/>
            <ac:spMk id="7" creationId="{2EB67653-70C4-4E3B-925D-48D8C2DF848A}"/>
          </ac:spMkLst>
        </pc:spChg>
        <pc:spChg chg="mod">
          <ac:chgData name="THOMY Philippe" userId="9df777e5-71f9-47e3-9421-f7a221646164" providerId="ADAL" clId="{4B8F8C30-E3A4-4211-BF3B-857329123CEC}" dt="2022-01-13T09:09:33.812" v="3134" actId="27636"/>
          <ac:spMkLst>
            <pc:docMk/>
            <pc:sldMk cId="1311274827" sldId="629"/>
            <ac:spMk id="30" creationId="{57DB8C35-3FE9-43D2-9AC4-F31670A64FEF}"/>
          </ac:spMkLst>
        </pc:spChg>
        <pc:spChg chg="add del mod">
          <ac:chgData name="THOMY Philippe" userId="9df777e5-71f9-47e3-9421-f7a221646164" providerId="ADAL" clId="{4B8F8C30-E3A4-4211-BF3B-857329123CEC}" dt="2022-01-13T09:36:31.688" v="3532" actId="478"/>
          <ac:spMkLst>
            <pc:docMk/>
            <pc:sldMk cId="1311274827" sldId="629"/>
            <ac:spMk id="68" creationId="{171C107A-0D50-4A1D-8F25-C1D157FDD0C5}"/>
          </ac:spMkLst>
        </pc:spChg>
        <pc:spChg chg="add del">
          <ac:chgData name="THOMY Philippe" userId="9df777e5-71f9-47e3-9421-f7a221646164" providerId="ADAL" clId="{4B8F8C30-E3A4-4211-BF3B-857329123CEC}" dt="2022-01-13T09:37:02.095" v="3534" actId="478"/>
          <ac:spMkLst>
            <pc:docMk/>
            <pc:sldMk cId="1311274827" sldId="629"/>
            <ac:spMk id="69" creationId="{76E629A7-389F-4288-B7B0-1679A68E00D8}"/>
          </ac:spMkLst>
        </pc:spChg>
        <pc:spChg chg="add del mod ord">
          <ac:chgData name="THOMY Philippe" userId="9df777e5-71f9-47e3-9421-f7a221646164" providerId="ADAL" clId="{4B8F8C30-E3A4-4211-BF3B-857329123CEC}" dt="2022-01-13T10:05:12.198" v="3745" actId="478"/>
          <ac:spMkLst>
            <pc:docMk/>
            <pc:sldMk cId="1311274827" sldId="629"/>
            <ac:spMk id="70" creationId="{E85DFDBF-2DE3-4952-8AAF-17AD4D9D773A}"/>
          </ac:spMkLst>
        </pc:spChg>
        <pc:spChg chg="add mod ord">
          <ac:chgData name="THOMY Philippe" userId="9df777e5-71f9-47e3-9421-f7a221646164" providerId="ADAL" clId="{4B8F8C30-E3A4-4211-BF3B-857329123CEC}" dt="2022-01-13T09:44:52.144" v="3559" actId="164"/>
          <ac:spMkLst>
            <pc:docMk/>
            <pc:sldMk cId="1311274827" sldId="629"/>
            <ac:spMk id="71" creationId="{02302490-09A5-4AAA-827F-A260C9102B65}"/>
          </ac:spMkLst>
        </pc:spChg>
        <pc:spChg chg="add mod">
          <ac:chgData name="THOMY Philippe" userId="9df777e5-71f9-47e3-9421-f7a221646164" providerId="ADAL" clId="{4B8F8C30-E3A4-4211-BF3B-857329123CEC}" dt="2022-01-13T09:44:52.144" v="3559" actId="164"/>
          <ac:spMkLst>
            <pc:docMk/>
            <pc:sldMk cId="1311274827" sldId="629"/>
            <ac:spMk id="72" creationId="{0DB180A9-1D02-47A0-AC54-9A746D3BB49B}"/>
          </ac:spMkLst>
        </pc:spChg>
        <pc:spChg chg="add mod ord">
          <ac:chgData name="THOMY Philippe" userId="9df777e5-71f9-47e3-9421-f7a221646164" providerId="ADAL" clId="{4B8F8C30-E3A4-4211-BF3B-857329123CEC}" dt="2022-01-13T09:47:38.704" v="3572" actId="164"/>
          <ac:spMkLst>
            <pc:docMk/>
            <pc:sldMk cId="1311274827" sldId="629"/>
            <ac:spMk id="74" creationId="{0AECA747-5510-4F84-BB97-B08C7D73B14B}"/>
          </ac:spMkLst>
        </pc:spChg>
        <pc:spChg chg="add mod">
          <ac:chgData name="THOMY Philippe" userId="9df777e5-71f9-47e3-9421-f7a221646164" providerId="ADAL" clId="{4B8F8C30-E3A4-4211-BF3B-857329123CEC}" dt="2022-01-13T09:47:38.704" v="3572" actId="164"/>
          <ac:spMkLst>
            <pc:docMk/>
            <pc:sldMk cId="1311274827" sldId="629"/>
            <ac:spMk id="75" creationId="{273386AF-3A31-401E-B7EB-B7052CD21EB1}"/>
          </ac:spMkLst>
        </pc:spChg>
        <pc:spChg chg="add mod ord">
          <ac:chgData name="THOMY Philippe" userId="9df777e5-71f9-47e3-9421-f7a221646164" providerId="ADAL" clId="{4B8F8C30-E3A4-4211-BF3B-857329123CEC}" dt="2022-01-13T09:50:22.588" v="3585" actId="164"/>
          <ac:spMkLst>
            <pc:docMk/>
            <pc:sldMk cId="1311274827" sldId="629"/>
            <ac:spMk id="77" creationId="{05CB7698-B36A-4271-9612-0FBB1EA33CC3}"/>
          </ac:spMkLst>
        </pc:spChg>
        <pc:spChg chg="add mod">
          <ac:chgData name="THOMY Philippe" userId="9df777e5-71f9-47e3-9421-f7a221646164" providerId="ADAL" clId="{4B8F8C30-E3A4-4211-BF3B-857329123CEC}" dt="2022-01-13T09:50:22.588" v="3585" actId="164"/>
          <ac:spMkLst>
            <pc:docMk/>
            <pc:sldMk cId="1311274827" sldId="629"/>
            <ac:spMk id="78" creationId="{B80547BE-E935-4E83-AE4F-FAD628B8C7AF}"/>
          </ac:spMkLst>
        </pc:spChg>
        <pc:spChg chg="mod ord topLvl">
          <ac:chgData name="THOMY Philippe" userId="9df777e5-71f9-47e3-9421-f7a221646164" providerId="ADAL" clId="{4B8F8C30-E3A4-4211-BF3B-857329123CEC}" dt="2022-01-13T10:06:55.416" v="3752" actId="164"/>
          <ac:spMkLst>
            <pc:docMk/>
            <pc:sldMk cId="1311274827" sldId="629"/>
            <ac:spMk id="81" creationId="{2586223B-29DA-4D8D-8BCA-5620D5B355C4}"/>
          </ac:spMkLst>
        </pc:spChg>
        <pc:spChg chg="mod topLvl">
          <ac:chgData name="THOMY Philippe" userId="9df777e5-71f9-47e3-9421-f7a221646164" providerId="ADAL" clId="{4B8F8C30-E3A4-4211-BF3B-857329123CEC}" dt="2022-01-13T10:06:55.416" v="3752" actId="164"/>
          <ac:spMkLst>
            <pc:docMk/>
            <pc:sldMk cId="1311274827" sldId="629"/>
            <ac:spMk id="83" creationId="{DC527668-F1D5-4F3F-9DB5-A41E19947B28}"/>
          </ac:spMkLst>
        </pc:spChg>
        <pc:spChg chg="add mod">
          <ac:chgData name="THOMY Philippe" userId="9df777e5-71f9-47e3-9421-f7a221646164" providerId="ADAL" clId="{4B8F8C30-E3A4-4211-BF3B-857329123CEC}" dt="2022-01-13T09:58:07.768" v="3656" actId="404"/>
          <ac:spMkLst>
            <pc:docMk/>
            <pc:sldMk cId="1311274827" sldId="629"/>
            <ac:spMk id="96" creationId="{1683E241-6562-4DE8-99B3-B8CEB9476790}"/>
          </ac:spMkLst>
        </pc:spChg>
        <pc:spChg chg="add mod">
          <ac:chgData name="THOMY Philippe" userId="9df777e5-71f9-47e3-9421-f7a221646164" providerId="ADAL" clId="{4B8F8C30-E3A4-4211-BF3B-857329123CEC}" dt="2022-01-13T09:55:40.995" v="3611" actId="207"/>
          <ac:spMkLst>
            <pc:docMk/>
            <pc:sldMk cId="1311274827" sldId="629"/>
            <ac:spMk id="97" creationId="{EC8AFF10-48BB-4B42-A355-06E6F28DC6AD}"/>
          </ac:spMkLst>
        </pc:spChg>
        <pc:spChg chg="add mod">
          <ac:chgData name="THOMY Philippe" userId="9df777e5-71f9-47e3-9421-f7a221646164" providerId="ADAL" clId="{4B8F8C30-E3A4-4211-BF3B-857329123CEC}" dt="2022-01-13T10:04:33.763" v="3743" actId="6549"/>
          <ac:spMkLst>
            <pc:docMk/>
            <pc:sldMk cId="1311274827" sldId="629"/>
            <ac:spMk id="98" creationId="{77D108CF-85DD-45A0-8145-214F4A5CEFD0}"/>
          </ac:spMkLst>
        </pc:spChg>
        <pc:spChg chg="add mod">
          <ac:chgData name="THOMY Philippe" userId="9df777e5-71f9-47e3-9421-f7a221646164" providerId="ADAL" clId="{4B8F8C30-E3A4-4211-BF3B-857329123CEC}" dt="2022-01-13T09:59:58.151" v="3661" actId="207"/>
          <ac:spMkLst>
            <pc:docMk/>
            <pc:sldMk cId="1311274827" sldId="629"/>
            <ac:spMk id="99" creationId="{607FDAA0-270C-4ABB-86E5-8F743221A1F1}"/>
          </ac:spMkLst>
        </pc:spChg>
        <pc:spChg chg="add mod">
          <ac:chgData name="THOMY Philippe" userId="9df777e5-71f9-47e3-9421-f7a221646164" providerId="ADAL" clId="{4B8F8C30-E3A4-4211-BF3B-857329123CEC}" dt="2022-01-13T10:02:04.404" v="3681" actId="404"/>
          <ac:spMkLst>
            <pc:docMk/>
            <pc:sldMk cId="1311274827" sldId="629"/>
            <ac:spMk id="100" creationId="{9162A632-C565-44DB-9A90-E978F7EF09F3}"/>
          </ac:spMkLst>
        </pc:spChg>
        <pc:spChg chg="add mod">
          <ac:chgData name="THOMY Philippe" userId="9df777e5-71f9-47e3-9421-f7a221646164" providerId="ADAL" clId="{4B8F8C30-E3A4-4211-BF3B-857329123CEC}" dt="2022-01-13T10:03:25.551" v="3684" actId="207"/>
          <ac:spMkLst>
            <pc:docMk/>
            <pc:sldMk cId="1311274827" sldId="629"/>
            <ac:spMk id="101" creationId="{32296274-0D98-44F7-AB59-128C58F11A9D}"/>
          </ac:spMkLst>
        </pc:spChg>
        <pc:spChg chg="mod ord topLvl">
          <ac:chgData name="THOMY Philippe" userId="9df777e5-71f9-47e3-9421-f7a221646164" providerId="ADAL" clId="{4B8F8C30-E3A4-4211-BF3B-857329123CEC}" dt="2022-01-13T10:12:15.599" v="3823" actId="164"/>
          <ac:spMkLst>
            <pc:docMk/>
            <pc:sldMk cId="1311274827" sldId="629"/>
            <ac:spMk id="104" creationId="{CFEF6AA0-4117-43A2-AA9B-CAC72F416D4C}"/>
          </ac:spMkLst>
        </pc:spChg>
        <pc:spChg chg="mod ord topLvl">
          <ac:chgData name="THOMY Philippe" userId="9df777e5-71f9-47e3-9421-f7a221646164" providerId="ADAL" clId="{4B8F8C30-E3A4-4211-BF3B-857329123CEC}" dt="2022-01-13T10:12:15.599" v="3823" actId="164"/>
          <ac:spMkLst>
            <pc:docMk/>
            <pc:sldMk cId="1311274827" sldId="629"/>
            <ac:spMk id="106" creationId="{C3B85565-5CDE-4247-95E1-C2E164AEE4BA}"/>
          </ac:spMkLst>
        </pc:spChg>
        <pc:spChg chg="del mod ord topLvl">
          <ac:chgData name="THOMY Philippe" userId="9df777e5-71f9-47e3-9421-f7a221646164" providerId="ADAL" clId="{4B8F8C30-E3A4-4211-BF3B-857329123CEC}" dt="2022-01-13T10:11:00.274" v="3812" actId="478"/>
          <ac:spMkLst>
            <pc:docMk/>
            <pc:sldMk cId="1311274827" sldId="629"/>
            <ac:spMk id="121" creationId="{1A75AA56-2CD1-4C0C-922C-4990A248F37A}"/>
          </ac:spMkLst>
        </pc:spChg>
        <pc:spChg chg="del mod ord topLvl">
          <ac:chgData name="THOMY Philippe" userId="9df777e5-71f9-47e3-9421-f7a221646164" providerId="ADAL" clId="{4B8F8C30-E3A4-4211-BF3B-857329123CEC}" dt="2022-01-13T10:12:33.631" v="3826" actId="478"/>
          <ac:spMkLst>
            <pc:docMk/>
            <pc:sldMk cId="1311274827" sldId="629"/>
            <ac:spMk id="122" creationId="{88EDF7C8-920E-4D6E-AE7B-AFE636D3E717}"/>
          </ac:spMkLst>
        </pc:spChg>
        <pc:spChg chg="mod topLvl">
          <ac:chgData name="THOMY Philippe" userId="9df777e5-71f9-47e3-9421-f7a221646164" providerId="ADAL" clId="{4B8F8C30-E3A4-4211-BF3B-857329123CEC}" dt="2022-01-13T10:13:00.351" v="3831" actId="164"/>
          <ac:spMkLst>
            <pc:docMk/>
            <pc:sldMk cId="1311274827" sldId="629"/>
            <ac:spMk id="138" creationId="{7A6015DB-7782-4FDE-9412-E60BD330D7B8}"/>
          </ac:spMkLst>
        </pc:spChg>
        <pc:spChg chg="mod topLvl">
          <ac:chgData name="THOMY Philippe" userId="9df777e5-71f9-47e3-9421-f7a221646164" providerId="ADAL" clId="{4B8F8C30-E3A4-4211-BF3B-857329123CEC}" dt="2022-01-13T10:13:00.351" v="3831" actId="164"/>
          <ac:spMkLst>
            <pc:docMk/>
            <pc:sldMk cId="1311274827" sldId="629"/>
            <ac:spMk id="140" creationId="{E5AC6BAF-9C4B-4266-B8AD-F5EA2BF535B9}"/>
          </ac:spMkLst>
        </pc:spChg>
        <pc:spChg chg="mod topLvl">
          <ac:chgData name="THOMY Philippe" userId="9df777e5-71f9-47e3-9421-f7a221646164" providerId="ADAL" clId="{4B8F8C30-E3A4-4211-BF3B-857329123CEC}" dt="2022-01-13T10:13:34.318" v="3836" actId="164"/>
          <ac:spMkLst>
            <pc:docMk/>
            <pc:sldMk cId="1311274827" sldId="629"/>
            <ac:spMk id="155" creationId="{63683BDF-BA79-4C62-8980-F9F33E2AC81D}"/>
          </ac:spMkLst>
        </pc:spChg>
        <pc:spChg chg="mod topLvl">
          <ac:chgData name="THOMY Philippe" userId="9df777e5-71f9-47e3-9421-f7a221646164" providerId="ADAL" clId="{4B8F8C30-E3A4-4211-BF3B-857329123CEC}" dt="2022-01-13T10:13:34.318" v="3836" actId="164"/>
          <ac:spMkLst>
            <pc:docMk/>
            <pc:sldMk cId="1311274827" sldId="629"/>
            <ac:spMk id="157" creationId="{DF009587-ABEB-44E2-853E-A9435DEE0626}"/>
          </ac:spMkLst>
        </pc:spChg>
        <pc:spChg chg="mod topLvl">
          <ac:chgData name="THOMY Philippe" userId="9df777e5-71f9-47e3-9421-f7a221646164" providerId="ADAL" clId="{4B8F8C30-E3A4-4211-BF3B-857329123CEC}" dt="2022-01-13T10:14:45.661" v="3845" actId="164"/>
          <ac:spMkLst>
            <pc:docMk/>
            <pc:sldMk cId="1311274827" sldId="629"/>
            <ac:spMk id="172" creationId="{CC327513-5B15-4690-A748-A300B5904B30}"/>
          </ac:spMkLst>
        </pc:spChg>
        <pc:spChg chg="mod topLvl">
          <ac:chgData name="THOMY Philippe" userId="9df777e5-71f9-47e3-9421-f7a221646164" providerId="ADAL" clId="{4B8F8C30-E3A4-4211-BF3B-857329123CEC}" dt="2022-01-13T10:14:45.661" v="3845" actId="164"/>
          <ac:spMkLst>
            <pc:docMk/>
            <pc:sldMk cId="1311274827" sldId="629"/>
            <ac:spMk id="174" creationId="{AB8E5E31-1D6F-41B1-BD6F-EB136127E351}"/>
          </ac:spMkLst>
        </pc:spChg>
        <pc:spChg chg="add mod">
          <ac:chgData name="THOMY Philippe" userId="9df777e5-71f9-47e3-9421-f7a221646164" providerId="ADAL" clId="{4B8F8C30-E3A4-4211-BF3B-857329123CEC}" dt="2022-01-13T10:15:02.905" v="3847" actId="164"/>
          <ac:spMkLst>
            <pc:docMk/>
            <pc:sldMk cId="1311274827" sldId="629"/>
            <ac:spMk id="187" creationId="{F927D48A-7E42-4D05-AB2A-FFD674AC5352}"/>
          </ac:spMkLst>
        </pc:spChg>
        <pc:spChg chg="add mod">
          <ac:chgData name="THOMY Philippe" userId="9df777e5-71f9-47e3-9421-f7a221646164" providerId="ADAL" clId="{4B8F8C30-E3A4-4211-BF3B-857329123CEC}" dt="2022-01-13T10:15:02.905" v="3847" actId="164"/>
          <ac:spMkLst>
            <pc:docMk/>
            <pc:sldMk cId="1311274827" sldId="629"/>
            <ac:spMk id="201" creationId="{080CE9B7-4C7D-49C6-9508-749AFBFC6236}"/>
          </ac:spMkLst>
        </pc:spChg>
        <pc:spChg chg="mod topLvl">
          <ac:chgData name="THOMY Philippe" userId="9df777e5-71f9-47e3-9421-f7a221646164" providerId="ADAL" clId="{4B8F8C30-E3A4-4211-BF3B-857329123CEC}" dt="2022-01-13T10:16:24.589" v="3852" actId="164"/>
          <ac:spMkLst>
            <pc:docMk/>
            <pc:sldMk cId="1311274827" sldId="629"/>
            <ac:spMk id="205" creationId="{869AC995-56A8-47A4-AA49-595B6DAD413F}"/>
          </ac:spMkLst>
        </pc:spChg>
        <pc:spChg chg="mod topLvl">
          <ac:chgData name="THOMY Philippe" userId="9df777e5-71f9-47e3-9421-f7a221646164" providerId="ADAL" clId="{4B8F8C30-E3A4-4211-BF3B-857329123CEC}" dt="2022-01-13T10:16:24.589" v="3852" actId="164"/>
          <ac:spMkLst>
            <pc:docMk/>
            <pc:sldMk cId="1311274827" sldId="629"/>
            <ac:spMk id="207" creationId="{44E595AD-C09E-43A4-8AB1-2D4A46A8679C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21" creationId="{AA18FBFB-485F-4BA6-8ED6-9B332B7E1559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7" creationId="{FCF8E4BB-BC18-4985-BC0A-FE3F5B1123A8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8" creationId="{1FC4ADE9-360A-4D31-BC54-59B329EE9062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9" creationId="{5952BE78-5C99-49E4-9955-29FC63BBD056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40" creationId="{DAFB8C8A-867D-43BF-A4D4-2F512C2E4801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41" creationId="{4FD86BA0-4325-4541-A324-1499E0E74DA9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43" creationId="{97F8A363-8D05-41BA-A927-D0864771ED17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44" creationId="{938E7BB7-B767-4C97-B818-0107DF8106F8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5" creationId="{37723C81-B4DC-40DA-BD63-B19E588B1C52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6" creationId="{C7B7149A-CF58-4277-B8F4-AF988F6533E8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7" creationId="{1C0AB0E7-2F47-4977-AA23-EB48F6D7266E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8" creationId="{2B5B877F-BDA2-4C04-BE10-1956EA8ECCE8}"/>
          </ac:spMkLst>
        </pc:spChg>
        <pc:spChg chg="add mod">
          <ac:chgData name="THOMY Philippe" userId="9df777e5-71f9-47e3-9421-f7a221646164" providerId="ADAL" clId="{4B8F8C30-E3A4-4211-BF3B-857329123CEC}" dt="2022-01-13T10:32:13.527" v="4089" actId="207"/>
          <ac:spMkLst>
            <pc:docMk/>
            <pc:sldMk cId="1311274827" sldId="629"/>
            <ac:spMk id="249" creationId="{A03F9862-00B5-42F2-850F-AE462EA024E1}"/>
          </ac:spMkLst>
        </pc:spChg>
        <pc:spChg chg="add mod">
          <ac:chgData name="THOMY Philippe" userId="9df777e5-71f9-47e3-9421-f7a221646164" providerId="ADAL" clId="{4B8F8C30-E3A4-4211-BF3B-857329123CEC}" dt="2022-01-13T10:32:13.527" v="4089" actId="207"/>
          <ac:spMkLst>
            <pc:docMk/>
            <pc:sldMk cId="1311274827" sldId="629"/>
            <ac:spMk id="250" creationId="{3D98EAF6-052B-4A45-A586-8492274000E5}"/>
          </ac:spMkLst>
        </pc:spChg>
        <pc:spChg chg="add mod">
          <ac:chgData name="THOMY Philippe" userId="9df777e5-71f9-47e3-9421-f7a221646164" providerId="ADAL" clId="{4B8F8C30-E3A4-4211-BF3B-857329123CEC}" dt="2022-01-13T10:32:24.767" v="4090" actId="207"/>
          <ac:spMkLst>
            <pc:docMk/>
            <pc:sldMk cId="1311274827" sldId="629"/>
            <ac:spMk id="251" creationId="{C7C4DB21-5430-43C4-A718-0E4BCC936404}"/>
          </ac:spMkLst>
        </pc:spChg>
        <pc:spChg chg="add mod">
          <ac:chgData name="THOMY Philippe" userId="9df777e5-71f9-47e3-9421-f7a221646164" providerId="ADAL" clId="{4B8F8C30-E3A4-4211-BF3B-857329123CEC}" dt="2022-01-13T10:33:08.418" v="4105" actId="1038"/>
          <ac:spMkLst>
            <pc:docMk/>
            <pc:sldMk cId="1311274827" sldId="629"/>
            <ac:spMk id="252" creationId="{FFCD15F7-CAF4-4DAD-A612-05CAEEACB2A2}"/>
          </ac:spMkLst>
        </pc:spChg>
        <pc:spChg chg="add mod">
          <ac:chgData name="THOMY Philippe" userId="9df777e5-71f9-47e3-9421-f7a221646164" providerId="ADAL" clId="{4B8F8C30-E3A4-4211-BF3B-857329123CEC}" dt="2022-01-13T10:32:24.767" v="4090" actId="207"/>
          <ac:spMkLst>
            <pc:docMk/>
            <pc:sldMk cId="1311274827" sldId="629"/>
            <ac:spMk id="253" creationId="{AD057D39-ED70-48D6-97E2-31D9024A9857}"/>
          </ac:spMkLst>
        </pc:spChg>
        <pc:spChg chg="add mod">
          <ac:chgData name="THOMY Philippe" userId="9df777e5-71f9-47e3-9421-f7a221646164" providerId="ADAL" clId="{4B8F8C30-E3A4-4211-BF3B-857329123CEC}" dt="2022-01-13T10:32:39.065" v="4091" actId="207"/>
          <ac:spMkLst>
            <pc:docMk/>
            <pc:sldMk cId="1311274827" sldId="629"/>
            <ac:spMk id="254" creationId="{B36FE4A3-3E2F-46B8-B21F-57AA35605279}"/>
          </ac:spMkLst>
        </pc:spChg>
        <pc:spChg chg="add mod">
          <ac:chgData name="THOMY Philippe" userId="9df777e5-71f9-47e3-9421-f7a221646164" providerId="ADAL" clId="{4B8F8C30-E3A4-4211-BF3B-857329123CEC}" dt="2022-01-13T10:32:39.065" v="4091" actId="207"/>
          <ac:spMkLst>
            <pc:docMk/>
            <pc:sldMk cId="1311274827" sldId="629"/>
            <ac:spMk id="255" creationId="{F88F5E9D-D002-45A9-AD0A-39972C7FB06A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56" creationId="{2D88F05B-A3C1-4E40-95EE-69B95B908A25}"/>
          </ac:spMkLst>
        </pc:spChg>
        <pc:grpChg chg="add del mod">
          <ac:chgData name="THOMY Philippe" userId="9df777e5-71f9-47e3-9421-f7a221646164" providerId="ADAL" clId="{4B8F8C30-E3A4-4211-BF3B-857329123CEC}" dt="2022-01-13T09:12:40.685" v="3151" actId="165"/>
          <ac:grpSpMkLst>
            <pc:docMk/>
            <pc:sldMk cId="1311274827" sldId="629"/>
            <ac:grpSpMk id="8" creationId="{D52E471A-84AC-4AA9-A7D3-87916018605A}"/>
          </ac:grpSpMkLst>
        </pc:grpChg>
        <pc:grpChg chg="add del mod">
          <ac:chgData name="THOMY Philippe" userId="9df777e5-71f9-47e3-9421-f7a221646164" providerId="ADAL" clId="{4B8F8C30-E3A4-4211-BF3B-857329123CEC}" dt="2022-01-13T09:14:58.338" v="3174" actId="165"/>
          <ac:grpSpMkLst>
            <pc:docMk/>
            <pc:sldMk cId="1311274827" sldId="629"/>
            <ac:grpSpMk id="9" creationId="{091C4A4E-8DEE-4663-A821-C749DDFE0D01}"/>
          </ac:grpSpMkLst>
        </pc:grpChg>
        <pc:grpChg chg="add del mod topLvl">
          <ac:chgData name="THOMY Philippe" userId="9df777e5-71f9-47e3-9421-f7a221646164" providerId="ADAL" clId="{4B8F8C30-E3A4-4211-BF3B-857329123CEC}" dt="2022-01-13T09:25:46.472" v="3282" actId="165"/>
          <ac:grpSpMkLst>
            <pc:docMk/>
            <pc:sldMk cId="1311274827" sldId="629"/>
            <ac:grpSpMk id="25" creationId="{CA77ABFD-798D-4826-B54D-5F756CBD1C87}"/>
          </ac:grpSpMkLst>
        </pc:grpChg>
        <pc:grpChg chg="add mod topLvl">
          <ac:chgData name="THOMY Philippe" userId="9df777e5-71f9-47e3-9421-f7a221646164" providerId="ADAL" clId="{4B8F8C30-E3A4-4211-BF3B-857329123CEC}" dt="2022-01-13T09:26:04.666" v="3285" actId="164"/>
          <ac:grpSpMkLst>
            <pc:docMk/>
            <pc:sldMk cId="1311274827" sldId="629"/>
            <ac:grpSpMk id="28" creationId="{A537BDB0-44DF-4D97-9E48-B04F359ADD38}"/>
          </ac:grpSpMkLst>
        </pc:grpChg>
        <pc:grpChg chg="add del mod">
          <ac:chgData name="THOMY Philippe" userId="9df777e5-71f9-47e3-9421-f7a221646164" providerId="ADAL" clId="{4B8F8C30-E3A4-4211-BF3B-857329123CEC}" dt="2022-01-13T09:25:40.027" v="3281" actId="165"/>
          <ac:grpSpMkLst>
            <pc:docMk/>
            <pc:sldMk cId="1311274827" sldId="629"/>
            <ac:grpSpMk id="29" creationId="{BBA485B2-7778-44AB-B3B7-547CD7736E54}"/>
          </ac:grpSpMkLst>
        </pc:grpChg>
        <pc:grpChg chg="add mod">
          <ac:chgData name="THOMY Philippe" userId="9df777e5-71f9-47e3-9421-f7a221646164" providerId="ADAL" clId="{4B8F8C30-E3A4-4211-BF3B-857329123CEC}" dt="2022-01-13T09:47:38.704" v="3572" actId="164"/>
          <ac:grpSpMkLst>
            <pc:docMk/>
            <pc:sldMk cId="1311274827" sldId="629"/>
            <ac:grpSpMk id="35" creationId="{D430C6ED-22FB-4856-AAD6-7AB61A917384}"/>
          </ac:grpSpMkLst>
        </pc:grpChg>
        <pc:grpChg chg="add mod">
          <ac:chgData name="THOMY Philippe" userId="9df777e5-71f9-47e3-9421-f7a221646164" providerId="ADAL" clId="{4B8F8C30-E3A4-4211-BF3B-857329123CEC}" dt="2022-01-13T09:50:22.588" v="3585" actId="164"/>
          <ac:grpSpMkLst>
            <pc:docMk/>
            <pc:sldMk cId="1311274827" sldId="629"/>
            <ac:grpSpMk id="52" creationId="{1F7F8751-18C0-46F3-997A-496F23D6B13E}"/>
          </ac:grpSpMkLst>
        </pc:grpChg>
        <pc:grpChg chg="add del mod">
          <ac:chgData name="THOMY Philippe" userId="9df777e5-71f9-47e3-9421-f7a221646164" providerId="ADAL" clId="{4B8F8C30-E3A4-4211-BF3B-857329123CEC}" dt="2022-01-13T09:44:52.144" v="3559" actId="164"/>
          <ac:grpSpMkLst>
            <pc:docMk/>
            <pc:sldMk cId="1311274827" sldId="629"/>
            <ac:grpSpMk id="67" creationId="{312E673C-D282-4FEB-B2C4-B0EFD71D3FC9}"/>
          </ac:grpSpMkLst>
        </pc:grpChg>
        <pc:grpChg chg="add mod">
          <ac:chgData name="THOMY Philippe" userId="9df777e5-71f9-47e3-9421-f7a221646164" providerId="ADAL" clId="{4B8F8C30-E3A4-4211-BF3B-857329123CEC}" dt="2022-01-13T09:51:16.912" v="3599" actId="1035"/>
          <ac:grpSpMkLst>
            <pc:docMk/>
            <pc:sldMk cId="1311274827" sldId="629"/>
            <ac:grpSpMk id="73" creationId="{2EFA2542-75FF-42B3-A78A-021513739653}"/>
          </ac:grpSpMkLst>
        </pc:grpChg>
        <pc:grpChg chg="add mod">
          <ac:chgData name="THOMY Philippe" userId="9df777e5-71f9-47e3-9421-f7a221646164" providerId="ADAL" clId="{4B8F8C30-E3A4-4211-BF3B-857329123CEC}" dt="2022-01-13T09:50:46.310" v="3591" actId="1038"/>
          <ac:grpSpMkLst>
            <pc:docMk/>
            <pc:sldMk cId="1311274827" sldId="629"/>
            <ac:grpSpMk id="76" creationId="{A6DA7ABE-800B-428D-AFD1-5507125A8A3C}"/>
          </ac:grpSpMkLst>
        </pc:grpChg>
        <pc:grpChg chg="add mod">
          <ac:chgData name="THOMY Philippe" userId="9df777e5-71f9-47e3-9421-f7a221646164" providerId="ADAL" clId="{4B8F8C30-E3A4-4211-BF3B-857329123CEC}" dt="2022-01-13T09:50:22.588" v="3585" actId="164"/>
          <ac:grpSpMkLst>
            <pc:docMk/>
            <pc:sldMk cId="1311274827" sldId="629"/>
            <ac:grpSpMk id="79" creationId="{2EFFAE77-7156-4D40-A43C-BCB4293D2183}"/>
          </ac:grpSpMkLst>
        </pc:grpChg>
        <pc:grpChg chg="add del mod">
          <ac:chgData name="THOMY Philippe" userId="9df777e5-71f9-47e3-9421-f7a221646164" providerId="ADAL" clId="{4B8F8C30-E3A4-4211-BF3B-857329123CEC}" dt="2022-01-13T10:05:38.038" v="3747" actId="165"/>
          <ac:grpSpMkLst>
            <pc:docMk/>
            <pc:sldMk cId="1311274827" sldId="629"/>
            <ac:grpSpMk id="80" creationId="{1E4FA3F8-4DA4-45D6-8818-2A9B6E26BEF0}"/>
          </ac:grpSpMkLst>
        </pc:grpChg>
        <pc:grpChg chg="mod topLvl">
          <ac:chgData name="THOMY Philippe" userId="9df777e5-71f9-47e3-9421-f7a221646164" providerId="ADAL" clId="{4B8F8C30-E3A4-4211-BF3B-857329123CEC}" dt="2022-01-13T10:06:55.416" v="3752" actId="164"/>
          <ac:grpSpMkLst>
            <pc:docMk/>
            <pc:sldMk cId="1311274827" sldId="629"/>
            <ac:grpSpMk id="82" creationId="{FEBFD0B4-D301-43D4-B789-8660327ADB7E}"/>
          </ac:grpSpMkLst>
        </pc:grpChg>
        <pc:grpChg chg="add mod or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02" creationId="{5369427A-6651-436C-9203-0C71B5EBB81B}"/>
          </ac:grpSpMkLst>
        </pc:grpChg>
        <pc:grpChg chg="add del mod ord">
          <ac:chgData name="THOMY Philippe" userId="9df777e5-71f9-47e3-9421-f7a221646164" providerId="ADAL" clId="{4B8F8C30-E3A4-4211-BF3B-857329123CEC}" dt="2022-01-13T10:08:16.234" v="3760" actId="165"/>
          <ac:grpSpMkLst>
            <pc:docMk/>
            <pc:sldMk cId="1311274827" sldId="629"/>
            <ac:grpSpMk id="103" creationId="{C091DC12-857B-4923-84E7-4F462F4EB3F2}"/>
          </ac:grpSpMkLst>
        </pc:grpChg>
        <pc:grpChg chg="mod ord topLvl">
          <ac:chgData name="THOMY Philippe" userId="9df777e5-71f9-47e3-9421-f7a221646164" providerId="ADAL" clId="{4B8F8C30-E3A4-4211-BF3B-857329123CEC}" dt="2022-01-13T10:12:15.599" v="3823" actId="164"/>
          <ac:grpSpMkLst>
            <pc:docMk/>
            <pc:sldMk cId="1311274827" sldId="629"/>
            <ac:grpSpMk id="105" creationId="{247D1113-531A-4463-B3A8-83DE48EAE1A2}"/>
          </ac:grpSpMkLst>
        </pc:grpChg>
        <pc:grpChg chg="add del mod ord">
          <ac:chgData name="THOMY Philippe" userId="9df777e5-71f9-47e3-9421-f7a221646164" providerId="ADAL" clId="{4B8F8C30-E3A4-4211-BF3B-857329123CEC}" dt="2022-01-13T10:11:16.453" v="3813" actId="165"/>
          <ac:grpSpMkLst>
            <pc:docMk/>
            <pc:sldMk cId="1311274827" sldId="629"/>
            <ac:grpSpMk id="119" creationId="{B6961304-E01A-4E26-94D6-D50D7D70B46F}"/>
          </ac:grpSpMkLst>
        </pc:grpChg>
        <pc:grpChg chg="add del mod">
          <ac:chgData name="THOMY Philippe" userId="9df777e5-71f9-47e3-9421-f7a221646164" providerId="ADAL" clId="{4B8F8C30-E3A4-4211-BF3B-857329123CEC}" dt="2022-01-13T10:10:03.017" v="3807" actId="165"/>
          <ac:grpSpMkLst>
            <pc:docMk/>
            <pc:sldMk cId="1311274827" sldId="629"/>
            <ac:grpSpMk id="120" creationId="{511299A2-B52A-4B47-8DDF-7BB8E8842B06}"/>
          </ac:grpSpMkLst>
        </pc:grpChg>
        <pc:grpChg chg="del mod ord topLvl">
          <ac:chgData name="THOMY Philippe" userId="9df777e5-71f9-47e3-9421-f7a221646164" providerId="ADAL" clId="{4B8F8C30-E3A4-4211-BF3B-857329123CEC}" dt="2022-01-13T10:12:33.631" v="3826" actId="478"/>
          <ac:grpSpMkLst>
            <pc:docMk/>
            <pc:sldMk cId="1311274827" sldId="629"/>
            <ac:grpSpMk id="123" creationId="{207911D6-F10C-4B5A-931A-FDB8021F1472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36" creationId="{BD512F6B-3342-4A9D-9875-FE134A4F8026}"/>
          </ac:grpSpMkLst>
        </pc:grpChg>
        <pc:grpChg chg="add del mod">
          <ac:chgData name="THOMY Philippe" userId="9df777e5-71f9-47e3-9421-f7a221646164" providerId="ADAL" clId="{4B8F8C30-E3A4-4211-BF3B-857329123CEC}" dt="2022-01-13T10:12:44.551" v="3829" actId="165"/>
          <ac:grpSpMkLst>
            <pc:docMk/>
            <pc:sldMk cId="1311274827" sldId="629"/>
            <ac:grpSpMk id="137" creationId="{2F04FD3E-7010-4971-9086-43DBF9C1F5F8}"/>
          </ac:grpSpMkLst>
        </pc:grpChg>
        <pc:grpChg chg="mod topLvl">
          <ac:chgData name="THOMY Philippe" userId="9df777e5-71f9-47e3-9421-f7a221646164" providerId="ADAL" clId="{4B8F8C30-E3A4-4211-BF3B-857329123CEC}" dt="2022-01-13T10:13:00.351" v="3831" actId="164"/>
          <ac:grpSpMkLst>
            <pc:docMk/>
            <pc:sldMk cId="1311274827" sldId="629"/>
            <ac:grpSpMk id="139" creationId="{AACEAF50-D0FB-46EF-9BCA-3A0085D60F10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53" creationId="{50874785-842C-483C-BB9D-76F0D9E3A97B}"/>
          </ac:grpSpMkLst>
        </pc:grpChg>
        <pc:grpChg chg="add del mod">
          <ac:chgData name="THOMY Philippe" userId="9df777e5-71f9-47e3-9421-f7a221646164" providerId="ADAL" clId="{4B8F8C30-E3A4-4211-BF3B-857329123CEC}" dt="2022-01-13T10:13:17.615" v="3834" actId="165"/>
          <ac:grpSpMkLst>
            <pc:docMk/>
            <pc:sldMk cId="1311274827" sldId="629"/>
            <ac:grpSpMk id="154" creationId="{24A4F2B3-B749-4435-80B0-0BCAE2E39421}"/>
          </ac:grpSpMkLst>
        </pc:grpChg>
        <pc:grpChg chg="mod topLvl">
          <ac:chgData name="THOMY Philippe" userId="9df777e5-71f9-47e3-9421-f7a221646164" providerId="ADAL" clId="{4B8F8C30-E3A4-4211-BF3B-857329123CEC}" dt="2022-01-13T10:13:34.318" v="3836" actId="164"/>
          <ac:grpSpMkLst>
            <pc:docMk/>
            <pc:sldMk cId="1311274827" sldId="629"/>
            <ac:grpSpMk id="156" creationId="{460F75F1-EC21-44CD-AEC4-6180D4C1BD65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70" creationId="{2522A2D4-6EB2-49BA-ADDC-1CF2BA398FED}"/>
          </ac:grpSpMkLst>
        </pc:grpChg>
        <pc:grpChg chg="add del mod">
          <ac:chgData name="THOMY Philippe" userId="9df777e5-71f9-47e3-9421-f7a221646164" providerId="ADAL" clId="{4B8F8C30-E3A4-4211-BF3B-857329123CEC}" dt="2022-01-13T10:13:49.394" v="3839" actId="165"/>
          <ac:grpSpMkLst>
            <pc:docMk/>
            <pc:sldMk cId="1311274827" sldId="629"/>
            <ac:grpSpMk id="171" creationId="{50638FDD-1941-4C9C-B3F4-8397FF714FD8}"/>
          </ac:grpSpMkLst>
        </pc:grpChg>
        <pc:grpChg chg="mod topLvl">
          <ac:chgData name="THOMY Philippe" userId="9df777e5-71f9-47e3-9421-f7a221646164" providerId="ADAL" clId="{4B8F8C30-E3A4-4211-BF3B-857329123CEC}" dt="2022-01-13T10:14:45.661" v="3845" actId="164"/>
          <ac:grpSpMkLst>
            <pc:docMk/>
            <pc:sldMk cId="1311274827" sldId="629"/>
            <ac:grpSpMk id="173" creationId="{8D1B5C4F-491F-46CF-B0A6-DE11BF2FF00A}"/>
          </ac:grpSpMkLst>
        </pc:grpChg>
        <pc:grpChg chg="add del mod">
          <ac:chgData name="THOMY Philippe" userId="9df777e5-71f9-47e3-9421-f7a221646164" providerId="ADAL" clId="{4B8F8C30-E3A4-4211-BF3B-857329123CEC}" dt="2022-01-13T10:15:02.905" v="3847" actId="164"/>
          <ac:grpSpMkLst>
            <pc:docMk/>
            <pc:sldMk cId="1311274827" sldId="629"/>
            <ac:grpSpMk id="188" creationId="{001A4F29-3C8B-4F9E-A9D5-44341C0E7A7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02" creationId="{B7E592B4-B9D0-4159-8848-C9ACAA08BC8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03" creationId="{C5819087-18C9-4CF0-9749-5CA22D1588BC}"/>
          </ac:grpSpMkLst>
        </pc:grpChg>
        <pc:grpChg chg="add del mod">
          <ac:chgData name="THOMY Philippe" userId="9df777e5-71f9-47e3-9421-f7a221646164" providerId="ADAL" clId="{4B8F8C30-E3A4-4211-BF3B-857329123CEC}" dt="2022-01-13T10:15:33.706" v="3850" actId="165"/>
          <ac:grpSpMkLst>
            <pc:docMk/>
            <pc:sldMk cId="1311274827" sldId="629"/>
            <ac:grpSpMk id="204" creationId="{6E80BE02-D6C9-4713-9FE1-8D29CF447B69}"/>
          </ac:grpSpMkLst>
        </pc:grpChg>
        <pc:grpChg chg="mod topLvl">
          <ac:chgData name="THOMY Philippe" userId="9df777e5-71f9-47e3-9421-f7a221646164" providerId="ADAL" clId="{4B8F8C30-E3A4-4211-BF3B-857329123CEC}" dt="2022-01-13T10:16:24.589" v="3852" actId="164"/>
          <ac:grpSpMkLst>
            <pc:docMk/>
            <pc:sldMk cId="1311274827" sldId="629"/>
            <ac:grpSpMk id="206" creationId="{03BEE3D0-39CB-40C4-94DF-BDC3207EC19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20" creationId="{F0C7531C-CD8E-4877-9F1F-6546F0DFAFC8}"/>
          </ac:grpSpMkLst>
        </pc:grpChg>
        <pc:grpChg chg="add mod">
          <ac:chgData name="THOMY Philippe" userId="9df777e5-71f9-47e3-9421-f7a221646164" providerId="ADAL" clId="{4B8F8C30-E3A4-4211-BF3B-857329123CEC}" dt="2022-01-13T10:25:38.122" v="3975" actId="1076"/>
          <ac:grpSpMkLst>
            <pc:docMk/>
            <pc:sldMk cId="1311274827" sldId="629"/>
            <ac:grpSpMk id="242" creationId="{AD9C2F27-3789-4A6B-9117-80545FFAEDA3}"/>
          </ac:grpSpMkLst>
        </pc:grpChg>
        <pc:picChg chg="add del mod ord">
          <ac:chgData name="THOMY Philippe" userId="9df777e5-71f9-47e3-9421-f7a221646164" providerId="ADAL" clId="{4B8F8C30-E3A4-4211-BF3B-857329123CEC}" dt="2022-01-13T10:05:09.669" v="3744" actId="478"/>
          <ac:picMkLst>
            <pc:docMk/>
            <pc:sldMk cId="1311274827" sldId="629"/>
            <ac:picMk id="34" creationId="{71C1F5DA-8302-4F0F-BFD0-A59A8E4C45CB}"/>
          </ac:picMkLst>
        </pc:pic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5" creationId="{23D6AA6D-DAC3-458A-A3C4-9D626C858F9F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0" creationId="{814C1ACC-193E-4821-B43F-67B68CF08A85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1" creationId="{3CC227EE-3464-444A-9724-32F2F6893D8B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2" creationId="{499C8E99-A8A5-4DB6-9BE8-794F09C6E3FF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3" creationId="{F8118998-3C12-4001-8CDF-CECCA7B1C7C0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4" creationId="{290A6B74-8C05-42A7-9482-7F9F99E4C539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5" creationId="{F94A2191-53A6-4367-BCC7-A2F416F5ACA3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6" creationId="{06ECB202-41CE-4FFD-9494-CEDCB5E1E7F1}"/>
          </ac:cxnSpMkLst>
        </pc:cxnChg>
        <pc:cxnChg chg="add del mod topLvl">
          <ac:chgData name="THOMY Philippe" userId="9df777e5-71f9-47e3-9421-f7a221646164" providerId="ADAL" clId="{4B8F8C30-E3A4-4211-BF3B-857329123CEC}" dt="2022-01-13T09:15:30.140" v="3175" actId="478"/>
          <ac:cxnSpMkLst>
            <pc:docMk/>
            <pc:sldMk cId="1311274827" sldId="629"/>
            <ac:cxnSpMk id="17" creationId="{771962E6-926D-411E-9D6F-CABB9052859A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8" creationId="{A1EA8688-FB64-4FFB-AB4A-C197CDA2E795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9" creationId="{4A2CA40B-BEF0-4CF5-8D80-EC55E73CD8BB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0" creationId="{F564F7DD-624C-4A29-BDEE-1FCE861A2B08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1" creationId="{461726EF-A4CD-4DA7-8516-F24D1FACB7DC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2" creationId="{2BB57C73-3B54-4492-AD6C-9873CC725974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3" creationId="{FAE71AE4-3049-4769-8508-66CC403752AA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4" creationId="{AF00EC2F-5F8F-47DC-A8EA-8D3A66CA4BB8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6" creationId="{58EEDB77-5ADD-4F7B-BBFA-189B25A7C8DB}"/>
          </ac:cxnSpMkLst>
        </pc:cxnChg>
        <pc:cxnChg chg="add del mod topLvl">
          <ac:chgData name="THOMY Philippe" userId="9df777e5-71f9-47e3-9421-f7a221646164" providerId="ADAL" clId="{4B8F8C30-E3A4-4211-BF3B-857329123CEC}" dt="2022-01-13T09:25:51.460" v="3283" actId="478"/>
          <ac:cxnSpMkLst>
            <pc:docMk/>
            <pc:sldMk cId="1311274827" sldId="629"/>
            <ac:cxnSpMk id="27" creationId="{EDF216F5-72F4-4F08-98A3-F1B3532CD8DE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2" creationId="{F55040CF-3C66-4884-AE39-BF0BC29719A2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8" creationId="{082400D5-8F73-4FDF-8A3E-010674FC3F7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9" creationId="{3F3BA5B3-8705-4BA2-B461-FB1ACB77717F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0" creationId="{0E9777B8-30EE-4839-BE72-25607CBC21E1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1" creationId="{D6CFA890-4423-4A54-9F9F-8FD221590C9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2" creationId="{DB2874B3-6F4B-4E31-B460-DD12BAD8320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3" creationId="{89A8A10F-7B4B-4B22-BD2C-33BAB9468A4D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4" creationId="{F6CBF57F-D682-42CD-9F17-1D823B523DA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5" creationId="{FFD2A653-971A-4174-B431-7ED9B97E378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7" creationId="{894C7414-7BEA-489A-9160-FFAC169F117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8" creationId="{176D4F9D-4F2E-458B-B726-C4A8BC4D26FF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9" creationId="{0AD48011-9C80-45D9-A0F2-33F10A0EE694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50" creationId="{A81E7F37-4899-4F40-A7D6-7DF9551C2A1E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51" creationId="{8089FD97-9505-4B68-8B8D-88B914B3044D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3" creationId="{423CD259-F116-4A62-B9DF-5D69993D204C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4" creationId="{EC94D92A-7296-4E71-AC64-5AF5057931C5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5" creationId="{8B892BD6-76A3-48EA-B89B-B275C46CE2BC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6" creationId="{6266FEC7-BB2A-4906-A4E6-536DF63BF2E8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7" creationId="{CBA25314-590B-4934-8E73-E0B1A3B30EEA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8" creationId="{AD1502FB-1870-427B-A59E-8122E1E26DB2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9" creationId="{3E501EAC-9039-4CFB-B61D-DEE8BC270281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0" creationId="{A0CAD1E2-FB87-4592-8FCA-F104F6DD1FD4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3" creationId="{9A6A33B0-386E-42BF-A2E4-B14FE4BD8C8E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4" creationId="{66A287ED-B9B1-4FED-8D3E-83FFC6D8E694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5" creationId="{8FF6F6B1-E1D7-4971-904E-30506D337AE2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6" creationId="{EE872C5F-1E66-4211-A8ED-D5671A4E60FA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4" creationId="{10A7DAAC-C416-473F-BBCF-83DDD3760F86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5" creationId="{64A386BE-35FA-4DE2-B5B1-44987510B25F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6" creationId="{41E66329-04B6-4370-B4F2-3D8A6C2D5956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7" creationId="{3F639BBE-5E6F-40F4-B115-111DD691D85E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8" creationId="{5FB64A7C-052F-4B46-8CC8-C2089C027257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9" creationId="{EA65D70C-6C81-4F3A-977D-58A41EDDE555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0" creationId="{A951F4CF-8772-417E-B25E-94DEA8EF8F20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1" creationId="{EE7B96A0-8A9C-4DA9-958A-A8D7392DADED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2" creationId="{CBDC7EB6-538C-4C40-84B1-931B69602133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3" creationId="{080B8F01-B5B6-4146-9549-21BD130955EE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4" creationId="{63FC14F4-9004-40B3-B776-EA896361A38C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5" creationId="{C6668CDA-0969-46B7-AF32-DF68CC82231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7" creationId="{26360C13-1E84-4F3A-BAA2-11FDB53641DA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8" creationId="{AAC72608-1CEA-41AB-823E-20B17820DA03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9" creationId="{77E31581-8EE6-43E6-882C-B13E6E20133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0" creationId="{5A99203D-0095-4BEC-A77E-3C1B6CE8FA2B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1" creationId="{D8E0420B-82AB-4BDD-BCF5-0114444A8725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2" creationId="{AEF4905D-FC59-4655-9B88-D9EC123D80F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3" creationId="{BF0E5C9D-2B9F-44CD-B116-47AF4D9C6F3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4" creationId="{CDF4DE49-A78D-4CD7-9CF3-446E41905C5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5" creationId="{9CA5FE63-7139-4A86-9421-73604328F51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6" creationId="{53325AC1-38C7-47DF-8023-858D4C6A791B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7" creationId="{52F2A6D0-1766-4926-9986-E5803409A214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8" creationId="{ADE81C7A-1120-49AD-A75D-F1E1C23EFCB9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4" creationId="{F32C3254-9AF7-4863-BB4F-8B17073CC880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5" creationId="{7CFF43EF-99DA-49FA-8E27-7642531D689C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6" creationId="{2C3CFCE3-5090-4CC7-9709-B576980903B8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7" creationId="{72366D27-2E62-45A9-AE37-E7FFE6426D33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8" creationId="{34E0D2B6-D35D-47A4-9EC6-3844B1C34AF5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9" creationId="{B6218D20-4C39-4067-85AC-FDCC84312B94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0" creationId="{141C27A0-33EA-4B67-A9D0-06856119E82C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1" creationId="{E605BF29-0C60-4245-A4F0-C54E77E21D60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2" creationId="{2C835B03-110E-49B5-90A9-4A47CD24BF1A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3" creationId="{35940E28-481A-4FED-A0C9-D388D50AE91B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4" creationId="{812131BA-4EB9-40F8-BFEC-C8100641A975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5" creationId="{B3DC42C8-91B9-4D1A-BCCB-967C8EEA8999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1" creationId="{A62F9306-56FE-4AD0-813E-29FC14F13C7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2" creationId="{E2218BCC-C02F-4F12-AD0F-FB1475CF45F6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3" creationId="{BADDB5C9-D563-4A28-99D1-E0E75B21AE58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4" creationId="{35ED9EEE-8CEE-45EB-A389-45175253BE00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5" creationId="{AC24963E-F500-4730-ACC1-57766CC63ABE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6" creationId="{ACA393E4-D0ED-4EA8-9A71-8EF14B198761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7" creationId="{AFC9F704-0443-4021-9694-D9A2AC50E06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8" creationId="{6B89035E-2AA5-4C38-A5FF-202D5DECC944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9" creationId="{6F9AE05B-E1F5-4AC0-89C2-175D701319EF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0" creationId="{056A8BF4-C37D-48D3-BE8B-BE0A048C39A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1" creationId="{A1A15ACE-4DC4-4F93-A935-50A4938B8B72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2" creationId="{5E919ACA-6F72-4DBE-969D-215CB6F43FC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58" creationId="{6C0A11B7-2DFB-49AB-AA32-2BEC529134C0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59" creationId="{DA8E7AAB-93EA-4329-B789-F78ECA81A778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0" creationId="{5110DE73-0AC6-4E78-800E-8108CE86EF0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1" creationId="{0487CAAB-A9F6-4360-8A4C-56F7639C016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2" creationId="{CDE0AA59-CC57-4B31-88BA-EC7AD7D19585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3" creationId="{108D9942-307D-49ED-80EE-F32AD5B6F3D1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4" creationId="{A7F0B9AB-8DBE-480C-859F-99ED085417F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5" creationId="{1494E368-35DB-4C05-B860-1E6DD1B58F39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6" creationId="{03FC22C8-EACF-4BE4-9C4D-7C4A0F43B2F9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7" creationId="{5EB8BA4C-1101-4628-A341-5ABABDAD6418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8" creationId="{2ECF2D97-5E37-4CBE-9E33-467085A86CBD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9" creationId="{BA98C90F-40A5-4C29-9CBE-E610FFED7878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5" creationId="{A8509429-EF0F-48EB-B8AB-60C60C44240F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6" creationId="{9C6AFE31-35C7-40C0-A883-E83008A9007B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7" creationId="{BC98C350-64DC-4FBE-9960-75A36120272E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8" creationId="{5F46ABCD-5FD1-4336-9FA9-B2D3BC181412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9" creationId="{00505C94-E204-40D7-A01B-ED981BFAA869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0" creationId="{2C6D60AA-F4BC-4DAE-80C4-90E7DF57A817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1" creationId="{78D8B0F8-5106-4EB1-AD7B-3EB2633B4D50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2" creationId="{2BD1485F-A35F-47ED-8DBC-39FAAAD6B749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3" creationId="{6B5E4731-9915-4D91-86BD-A773D8DAF793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4" creationId="{938042F9-10B6-499B-83CA-C1DE148BEAFF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5" creationId="{18C54749-666C-4039-9184-617046DD1404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6" creationId="{E2B1AE76-8C24-4791-BB04-572DB23A0A40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89" creationId="{984E5F30-D86B-40AF-9304-23CC83D75D8F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0" creationId="{659F72F0-E4B5-445E-8E41-CB1F2D8EE31B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1" creationId="{398F4FC8-2D38-44E4-88F6-77097920575A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2" creationId="{4F5E5E13-674B-458D-B176-89AC3CC609DA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3" creationId="{9D68EAC1-80CF-4C29-84D9-AB8D0B31EA2B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4" creationId="{DAB2631D-864A-4DAC-92D6-ABE912F0D857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5" creationId="{2A25BDFF-2D06-47BA-99FA-505C93127432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6" creationId="{85B3E159-5E72-4AF4-9A69-5B07BFE92330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7" creationId="{BEA7378D-2B43-4410-B060-50036603CA12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8" creationId="{ADD0C6D1-8F88-41ED-86FA-FC45C06B751C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9" creationId="{E93BD0CA-ED8C-49E9-90DB-BD82598F9753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200" creationId="{844B5912-C2B9-4E43-AAD4-259095723644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08" creationId="{C64E75C9-B232-4C9F-9032-FB85B7D9361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09" creationId="{8E42FCFA-4C1C-4722-A223-8D73E609F5F6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0" creationId="{FEAB945E-013C-4A61-A312-2B7BBDD9E5E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1" creationId="{1DB1F2A9-9961-4609-9C59-4B9F70B73832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2" creationId="{8574BC53-E6FF-4E72-9554-BEAD059E407D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3" creationId="{E73F85A8-201F-47F7-B417-7FF8B8BD1299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4" creationId="{D3C53360-4DB8-4543-A910-1AE1D260AE29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5" creationId="{1521BCAB-EBA6-4C65-AEF5-3A3B453CD426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6" creationId="{FF138E01-6440-4B73-B015-384C3F60988A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7" creationId="{018E731D-566D-4D0D-81D3-9354F1D94E7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8" creationId="{C8B3FA38-0986-4321-9E30-806849A61DBF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9" creationId="{4D85C32D-49C0-4F2B-890B-0CEA7BAF2816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23" creationId="{AFAF4308-AC79-4FBE-8561-A102C9812CBB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28" creationId="{48261246-6086-4B0D-A554-A14579AEB109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33" creationId="{BFF04F48-C085-4CCC-9FEB-983E7D6E87DC}"/>
          </ac:cxnSpMkLst>
        </pc:cxnChg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14:14:35.314" v="1283" actId="1038"/>
        <pc:sldMkLst>
          <pc:docMk/>
          <pc:sldMk cId="1004370622" sldId="639"/>
        </pc:sldMkLst>
        <pc:spChg chg="mod">
          <ac:chgData name="THOMY Philippe" userId="9df777e5-71f9-47e3-9421-f7a221646164" providerId="ADAL" clId="{4B8F8C30-E3A4-4211-BF3B-857329123CEC}" dt="2022-01-09T14:13:37.331" v="1241" actId="404"/>
          <ac:spMkLst>
            <pc:docMk/>
            <pc:sldMk cId="1004370622" sldId="639"/>
            <ac:spMk id="2" creationId="{81681FF3-987E-4692-9EFD-7877BF95D5F8}"/>
          </ac:spMkLst>
        </pc:spChg>
        <pc:spChg chg="add mod">
          <ac:chgData name="THOMY Philippe" userId="9df777e5-71f9-47e3-9421-f7a221646164" providerId="ADAL" clId="{4B8F8C30-E3A4-4211-BF3B-857329123CEC}" dt="2022-01-09T14:14:35.314" v="1283" actId="1038"/>
          <ac:spMkLst>
            <pc:docMk/>
            <pc:sldMk cId="1004370622" sldId="639"/>
            <ac:spMk id="5" creationId="{7FD23248-5524-4AA3-9579-401290C99A03}"/>
          </ac:spMkLst>
        </pc:spChg>
        <pc:picChg chg="add mod">
          <ac:chgData name="THOMY Philippe" userId="9df777e5-71f9-47e3-9421-f7a221646164" providerId="ADAL" clId="{4B8F8C30-E3A4-4211-BF3B-857329123CEC}" dt="2022-01-09T14:13:48.703" v="1265" actId="1038"/>
          <ac:picMkLst>
            <pc:docMk/>
            <pc:sldMk cId="1004370622" sldId="639"/>
            <ac:picMk id="4" creationId="{FEEA16C5-2AF2-4F42-B22F-82BA18EBF33A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21:03:06.872" v="1594" actId="20577"/>
        <pc:sldMkLst>
          <pc:docMk/>
          <pc:sldMk cId="2407152184" sldId="640"/>
        </pc:sldMkLst>
        <pc:spChg chg="mod">
          <ac:chgData name="THOMY Philippe" userId="9df777e5-71f9-47e3-9421-f7a221646164" providerId="ADAL" clId="{4B8F8C30-E3A4-4211-BF3B-857329123CEC}" dt="2022-01-09T20:34:11.782" v="1291" actId="20577"/>
          <ac:spMkLst>
            <pc:docMk/>
            <pc:sldMk cId="2407152184" sldId="640"/>
            <ac:spMk id="2" creationId="{4C236AA3-7A5C-43BD-AEB1-A526CDFB316E}"/>
          </ac:spMkLst>
        </pc:spChg>
        <pc:spChg chg="add mod">
          <ac:chgData name="THOMY Philippe" userId="9df777e5-71f9-47e3-9421-f7a221646164" providerId="ADAL" clId="{4B8F8C30-E3A4-4211-BF3B-857329123CEC}" dt="2022-01-09T21:03:06.872" v="1594" actId="20577"/>
          <ac:spMkLst>
            <pc:docMk/>
            <pc:sldMk cId="2407152184" sldId="640"/>
            <ac:spMk id="3" creationId="{C313C190-D6ED-4DF7-8D2E-4041AE32E24C}"/>
          </ac:spMkLst>
        </pc:spChg>
      </pc:sldChg>
      <pc:sldChg chg="addSp delSp modSp add mod">
        <pc:chgData name="THOMY Philippe" userId="9df777e5-71f9-47e3-9421-f7a221646164" providerId="ADAL" clId="{4B8F8C30-E3A4-4211-BF3B-857329123CEC}" dt="2022-01-12T14:19:43.041" v="2133" actId="6549"/>
        <pc:sldMkLst>
          <pc:docMk/>
          <pc:sldMk cId="690743190" sldId="641"/>
        </pc:sldMkLst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2" creationId="{D695D1AF-6D2B-4484-AD1A-2F60EF73AECB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" creationId="{998B1147-2BBA-4AA6-BB26-E43FAAB0DB5B}"/>
          </ac:spMkLst>
        </pc:spChg>
        <pc:spChg chg="add mod">
          <ac:chgData name="THOMY Philippe" userId="9df777e5-71f9-47e3-9421-f7a221646164" providerId="ADAL" clId="{4B8F8C30-E3A4-4211-BF3B-857329123CEC}" dt="2022-01-12T14:11:13.328" v="1888" actId="2085"/>
          <ac:spMkLst>
            <pc:docMk/>
            <pc:sldMk cId="690743190" sldId="641"/>
            <ac:spMk id="21" creationId="{238B3E51-E307-4A76-8256-1B995BC23CB5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25" creationId="{3BCC68E8-6F12-4BD5-A0E3-5B376614C970}"/>
          </ac:spMkLst>
        </pc:spChg>
        <pc:spChg chg="mod">
          <ac:chgData name="THOMY Philippe" userId="9df777e5-71f9-47e3-9421-f7a221646164" providerId="ADAL" clId="{4B8F8C30-E3A4-4211-BF3B-857329123CEC}" dt="2022-01-12T14:19:43.041" v="2133" actId="6549"/>
          <ac:spMkLst>
            <pc:docMk/>
            <pc:sldMk cId="690743190" sldId="641"/>
            <ac:spMk id="30" creationId="{57DB8C35-3FE9-43D2-9AC4-F31670A64FEF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32" creationId="{30705611-0561-471A-8CA3-CF92E8283495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3" creationId="{B24331F4-0937-475F-9DC5-4B30A01837AC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4" creationId="{5B3BA63F-8E6C-490B-A3EF-E4D4A680D3B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6" creationId="{29CB64F6-3E56-4E25-8040-ED2B3B7F3EB4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8" creationId="{ABF25857-C6AE-499E-8689-80EA566BB1E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9" creationId="{D1FF4734-3F34-4FD3-A262-05E52BEDDB58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1" creationId="{3B01DB5D-E1FA-4B41-BE07-36EFC113BF8E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2" creationId="{FDF2EA78-9680-4C09-A599-3849A410155A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5" creationId="{49136B34-5BBD-4332-A8F2-45F293EE9CF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6" creationId="{3293685A-792A-4A04-ADA0-2D8F9C034984}"/>
          </ac:spMkLst>
        </pc:spChg>
        <pc:spChg chg="add mod">
          <ac:chgData name="THOMY Philippe" userId="9df777e5-71f9-47e3-9421-f7a221646164" providerId="ADAL" clId="{4B8F8C30-E3A4-4211-BF3B-857329123CEC}" dt="2022-01-12T14:18:47.725" v="2129" actId="20577"/>
          <ac:spMkLst>
            <pc:docMk/>
            <pc:sldMk cId="690743190" sldId="641"/>
            <ac:spMk id="47" creationId="{B6BC936B-46F4-4245-AB5A-FB9BA1FF9F4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1" creationId="{80363D4C-27B5-435E-BB30-8954E09FD022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2" creationId="{B794825F-F457-47B3-AA2B-B6D2B4610F4D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3" creationId="{D3BCDC5B-A708-4BAE-B946-0C2CC0D11FC7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4" creationId="{9F10EFAB-50A4-4D48-AD77-BFF89457994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5" creationId="{33B81236-B02D-4CA3-A8E2-FA9249C38D80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6" creationId="{5A11B458-A749-4C0A-892A-C0CA15EBBB13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7" creationId="{B287E440-A44C-48D4-8140-C2BE35DD705C}"/>
          </ac:spMkLst>
        </pc:spChg>
        <pc:spChg chg="add mod">
          <ac:chgData name="THOMY Philippe" userId="9df777e5-71f9-47e3-9421-f7a221646164" providerId="ADAL" clId="{4B8F8C30-E3A4-4211-BF3B-857329123CEC}" dt="2022-01-12T14:00:24.489" v="1731" actId="1076"/>
          <ac:spMkLst>
            <pc:docMk/>
            <pc:sldMk cId="690743190" sldId="641"/>
            <ac:spMk id="63" creationId="{1633F426-30ED-4FA0-A07A-85C5CA71D14D}"/>
          </ac:spMkLst>
        </pc:spChg>
        <pc:spChg chg="add mod">
          <ac:chgData name="THOMY Philippe" userId="9df777e5-71f9-47e3-9421-f7a221646164" providerId="ADAL" clId="{4B8F8C30-E3A4-4211-BF3B-857329123CEC}" dt="2022-01-12T14:11:22.933" v="1890" actId="1076"/>
          <ac:spMkLst>
            <pc:docMk/>
            <pc:sldMk cId="690743190" sldId="641"/>
            <ac:spMk id="68" creationId="{73D28A14-69EC-44A5-980A-845F2A161DE0}"/>
          </ac:spMkLst>
        </pc:spChg>
        <pc:spChg chg="add mod">
          <ac:chgData name="THOMY Philippe" userId="9df777e5-71f9-47e3-9421-f7a221646164" providerId="ADAL" clId="{4B8F8C30-E3A4-4211-BF3B-857329123CEC}" dt="2022-01-12T14:11:32.602" v="1892" actId="1076"/>
          <ac:spMkLst>
            <pc:docMk/>
            <pc:sldMk cId="690743190" sldId="641"/>
            <ac:spMk id="69" creationId="{F13A49A6-6D26-4269-8EC4-2EF86B018741}"/>
          </ac:spMkLst>
        </pc:spChg>
        <pc:spChg chg="add mod ord">
          <ac:chgData name="THOMY Philippe" userId="9df777e5-71f9-47e3-9421-f7a221646164" providerId="ADAL" clId="{4B8F8C30-E3A4-4211-BF3B-857329123CEC}" dt="2022-01-12T14:18:10.172" v="2120" actId="167"/>
          <ac:spMkLst>
            <pc:docMk/>
            <pc:sldMk cId="690743190" sldId="641"/>
            <ac:spMk id="78" creationId="{9B349ACC-9D11-4193-8B15-99E55E73DA74}"/>
          </ac:spMkLst>
        </pc:spChg>
        <pc:spChg chg="add mod ord">
          <ac:chgData name="THOMY Philippe" userId="9df777e5-71f9-47e3-9421-f7a221646164" providerId="ADAL" clId="{4B8F8C30-E3A4-4211-BF3B-857329123CEC}" dt="2022-01-12T14:18:35.190" v="2125" actId="167"/>
          <ac:spMkLst>
            <pc:docMk/>
            <pc:sldMk cId="690743190" sldId="641"/>
            <ac:spMk id="79" creationId="{EE2DC2A9-18B8-408B-A3F2-2F8448211953}"/>
          </ac:spMkLst>
        </pc:spChg>
        <pc:spChg chg="add del mod">
          <ac:chgData name="THOMY Philippe" userId="9df777e5-71f9-47e3-9421-f7a221646164" providerId="ADAL" clId="{4B8F8C30-E3A4-4211-BF3B-857329123CEC}" dt="2022-01-12T14:19:25.043" v="2130" actId="478"/>
          <ac:spMkLst>
            <pc:docMk/>
            <pc:sldMk cId="690743190" sldId="641"/>
            <ac:spMk id="80" creationId="{E1F679DA-2C72-4DBB-B3FE-76F29FE279CF}"/>
          </ac:spMkLst>
        </pc:sp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23" creationId="{62532FA4-1DC4-4D53-AB22-A5BCDA5F24B0}"/>
          </ac:graphicFrameMkLst>
        </pc:graphicFrameChg>
        <pc:graphicFrameChg chg="del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31" creationId="{D617C08D-947F-4931-ADF6-1C9D49AD737C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5" creationId="{363C8BCB-CE78-4680-9941-D6A0552BBFD2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7" creationId="{862D368B-5903-4066-AF7C-BC321E7DB3FA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0" creationId="{F4186E06-9993-457C-89C9-4D6EC47968A6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3" creationId="{116DBA10-11C7-41BE-A804-003A9FE95325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23.853" v="2124" actId="20577"/>
          <ac:graphicFrameMkLst>
            <pc:docMk/>
            <pc:sldMk cId="690743190" sldId="641"/>
            <ac:graphicFrameMk id="44" creationId="{72ED086C-5FE8-4D67-96A8-2EFF8218F5D3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8" creationId="{904632FF-898F-4611-B077-D3B0E3BC07C0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9" creationId="{FDAE1AA6-B6AE-420F-A3F5-E6B01C336178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50" creationId="{6B885378-DF27-4514-85F1-1EAF21231B85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8" creationId="{E230ED56-222C-4357-A646-71AA8834881F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9" creationId="{2D1D1A17-0F44-461B-BDDC-64F445C2BB7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4" creationId="{703B5D59-A4B2-44EA-949D-3341DE930D7D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41.581" v="2127" actId="20577"/>
          <ac:graphicFrameMkLst>
            <pc:docMk/>
            <pc:sldMk cId="690743190" sldId="641"/>
            <ac:graphicFrameMk id="65" creationId="{30F97113-8A2B-4076-9FB6-680D9574BDE7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6" creationId="{3357B20C-6E19-4360-9361-917797BB48E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6.858" v="1834" actId="1076"/>
          <ac:graphicFrameMkLst>
            <pc:docMk/>
            <pc:sldMk cId="690743190" sldId="641"/>
            <ac:graphicFrameMk id="67" creationId="{EEA050E9-5531-4D23-81D3-11681EC21674}"/>
          </ac:graphicFrameMkLst>
        </pc:graphicFrameChg>
        <pc:cxnChg chg="add mod">
          <ac:chgData name="THOMY Philippe" userId="9df777e5-71f9-47e3-9421-f7a221646164" providerId="ADAL" clId="{4B8F8C30-E3A4-4211-BF3B-857329123CEC}" dt="2022-01-12T14:12:44.365" v="1904" actId="14100"/>
          <ac:cxnSpMkLst>
            <pc:docMk/>
            <pc:sldMk cId="690743190" sldId="641"/>
            <ac:cxnSpMk id="60" creationId="{DBB93F66-EE28-4785-A9E8-F568EDE46948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1" creationId="{10A584AB-6ECC-4EA2-8762-F3A487E7A752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2" creationId="{5D4742BB-654A-40DC-9B5A-CF5F15E1BEEE}"/>
          </ac:cxnSpMkLst>
        </pc:cxnChg>
        <pc:cxnChg chg="add mod">
          <ac:chgData name="THOMY Philippe" userId="9df777e5-71f9-47e3-9421-f7a221646164" providerId="ADAL" clId="{4B8F8C30-E3A4-4211-BF3B-857329123CEC}" dt="2022-01-12T14:12:51.329" v="1905" actId="14100"/>
          <ac:cxnSpMkLst>
            <pc:docMk/>
            <pc:sldMk cId="690743190" sldId="641"/>
            <ac:cxnSpMk id="70" creationId="{7DA7359E-53F8-4EE2-B2EA-108EEEB9EB18}"/>
          </ac:cxnSpMkLst>
        </pc:cxnChg>
        <pc:cxnChg chg="add mod">
          <ac:chgData name="THOMY Philippe" userId="9df777e5-71f9-47e3-9421-f7a221646164" providerId="ADAL" clId="{4B8F8C30-E3A4-4211-BF3B-857329123CEC}" dt="2022-01-12T14:12:55.155" v="1906" actId="14100"/>
          <ac:cxnSpMkLst>
            <pc:docMk/>
            <pc:sldMk cId="690743190" sldId="641"/>
            <ac:cxnSpMk id="71" creationId="{16B2B46E-7E40-4485-A731-E12F6A9F8B08}"/>
          </ac:cxnSpMkLst>
        </pc:cxnChg>
      </pc:sldChg>
      <pc:sldChg chg="addSp delSp modSp add mod">
        <pc:chgData name="THOMY Philippe" userId="9df777e5-71f9-47e3-9421-f7a221646164" providerId="ADAL" clId="{4B8F8C30-E3A4-4211-BF3B-857329123CEC}" dt="2022-01-12T16:34:52.365" v="2855" actId="166"/>
        <pc:sldMkLst>
          <pc:docMk/>
          <pc:sldMk cId="1204358083" sldId="642"/>
        </pc:sldMkLst>
        <pc:spChg chg="mod">
          <ac:chgData name="THOMY Philippe" userId="9df777e5-71f9-47e3-9421-f7a221646164" providerId="ADAL" clId="{4B8F8C30-E3A4-4211-BF3B-857329123CEC}" dt="2022-01-12T15:48:54.335" v="2145" actId="20577"/>
          <ac:spMkLst>
            <pc:docMk/>
            <pc:sldMk cId="1204358083" sldId="642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2-01-12T16:31:50.961" v="2787" actId="14100"/>
          <ac:spMkLst>
            <pc:docMk/>
            <pc:sldMk cId="1204358083" sldId="642"/>
            <ac:spMk id="18" creationId="{21C3202B-56D3-4DB0-8BB5-CD83B6379718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21" creationId="{238B3E51-E307-4A76-8256-1B995BC23CB5}"/>
          </ac:spMkLst>
        </pc:spChg>
        <pc:spChg chg="mod">
          <ac:chgData name="THOMY Philippe" userId="9df777e5-71f9-47e3-9421-f7a221646164" providerId="ADAL" clId="{4B8F8C30-E3A4-4211-BF3B-857329123CEC}" dt="2022-01-12T16:26:16.593" v="2669" actId="20577"/>
          <ac:spMkLst>
            <pc:docMk/>
            <pc:sldMk cId="1204358083" sldId="642"/>
            <ac:spMk id="30" creationId="{57DB8C35-3FE9-43D2-9AC4-F31670A64FEF}"/>
          </ac:spMkLst>
        </pc:spChg>
        <pc:spChg chg="add mod">
          <ac:chgData name="THOMY Philippe" userId="9df777e5-71f9-47e3-9421-f7a221646164" providerId="ADAL" clId="{4B8F8C30-E3A4-4211-BF3B-857329123CEC}" dt="2022-01-12T16:31:59.084" v="2791" actId="20577"/>
          <ac:spMkLst>
            <pc:docMk/>
            <pc:sldMk cId="1204358083" sldId="642"/>
            <ac:spMk id="35" creationId="{CB99A598-B513-41D9-A811-8F8F9AEAFBBF}"/>
          </ac:spMkLst>
        </pc:spChg>
        <pc:spChg chg="add mod">
          <ac:chgData name="THOMY Philippe" userId="9df777e5-71f9-47e3-9421-f7a221646164" providerId="ADAL" clId="{4B8F8C30-E3A4-4211-BF3B-857329123CEC}" dt="2022-01-12T16:32:04.197" v="2793" actId="20577"/>
          <ac:spMkLst>
            <pc:docMk/>
            <pc:sldMk cId="1204358083" sldId="642"/>
            <ac:spMk id="36" creationId="{906B32ED-5DEC-4A5B-9BC0-4606F78112EB}"/>
          </ac:spMkLst>
        </pc:spChg>
        <pc:spChg chg="add mod">
          <ac:chgData name="THOMY Philippe" userId="9df777e5-71f9-47e3-9421-f7a221646164" providerId="ADAL" clId="{4B8F8C30-E3A4-4211-BF3B-857329123CEC}" dt="2022-01-12T16:32:21.902" v="2801" actId="14100"/>
          <ac:spMkLst>
            <pc:docMk/>
            <pc:sldMk cId="1204358083" sldId="642"/>
            <ac:spMk id="37" creationId="{AE4BAA62-8D34-43F6-9F76-35239ED868E7}"/>
          </ac:spMkLst>
        </pc:spChg>
        <pc:spChg chg="add mod">
          <ac:chgData name="THOMY Philippe" userId="9df777e5-71f9-47e3-9421-f7a221646164" providerId="ADAL" clId="{4B8F8C30-E3A4-4211-BF3B-857329123CEC}" dt="2022-01-12T16:33:29.213" v="2826" actId="1076"/>
          <ac:spMkLst>
            <pc:docMk/>
            <pc:sldMk cId="1204358083" sldId="642"/>
            <ac:spMk id="38" creationId="{FE38FE6C-611B-4817-B854-DD743FFE4C72}"/>
          </ac:spMkLst>
        </pc:spChg>
        <pc:spChg chg="add mod">
          <ac:chgData name="THOMY Philippe" userId="9df777e5-71f9-47e3-9421-f7a221646164" providerId="ADAL" clId="{4B8F8C30-E3A4-4211-BF3B-857329123CEC}" dt="2022-01-12T16:33:22.479" v="2825" actId="14100"/>
          <ac:spMkLst>
            <pc:docMk/>
            <pc:sldMk cId="1204358083" sldId="642"/>
            <ac:spMk id="39" creationId="{BF6E80D5-85B2-4DB9-BB75-71B7E626FCC2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2" creationId="{EB61A440-70F6-4853-8664-1EFC6A1BB6D4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3" creationId="{091D088B-0041-4CB9-B059-9A1CD570CF68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5" creationId="{BF8723CE-B37D-4CF9-A05B-D17C632FD111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6" creationId="{E6150B28-6501-4C48-8440-BF1AF1B0751E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47" creationId="{B6BC936B-46F4-4245-AB5A-FB9BA1FF9F4F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8" creationId="{DB3C323F-F8CF-4061-BF25-196263567206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9" creationId="{F06A09D3-1AA2-4970-8E25-5DF755C2DC35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0" creationId="{ADE08580-33CA-482C-AB4D-B2001663EFAB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1" creationId="{A4BBFDC3-1A29-4E2E-A197-E60B875B8EC2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3" creationId="{1633F426-30ED-4FA0-A07A-85C5CA71D14D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8" creationId="{73D28A14-69EC-44A5-980A-845F2A161DE0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9" creationId="{F13A49A6-6D26-4269-8EC4-2EF86B018741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8" creationId="{9B349ACC-9D11-4193-8B15-99E55E73DA74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9" creationId="{EE2DC2A9-18B8-408B-A3F2-2F8448211953}"/>
          </ac:spMkLst>
        </pc:sp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44" creationId="{72ED086C-5FE8-4D67-96A8-2EFF8218F5D3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4" creationId="{703B5D59-A4B2-44EA-949D-3341DE930D7D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5" creationId="{30F97113-8A2B-4076-9FB6-680D9574BDE7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6" creationId="{3357B20C-6E19-4360-9361-917797BB48E2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7" creationId="{EEA050E9-5531-4D23-81D3-11681EC21674}"/>
          </ac:graphicFrameMkLst>
        </pc:graphicFrame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4" creationId="{C579FF40-5F75-42B6-8885-571CD63DEA87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7" creationId="{D3E58991-F901-44D7-A47F-F1EC674FC2E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9" creationId="{AE763098-417F-47B7-AD31-5D11474D74BD}"/>
          </ac:picMkLst>
        </pc:picChg>
        <pc:picChg chg="add del mod">
          <ac:chgData name="THOMY Philippe" userId="9df777e5-71f9-47e3-9421-f7a221646164" providerId="ADAL" clId="{4B8F8C30-E3A4-4211-BF3B-857329123CEC}" dt="2022-01-12T15:55:23.852" v="2171" actId="478"/>
          <ac:picMkLst>
            <pc:docMk/>
            <pc:sldMk cId="1204358083" sldId="642"/>
            <ac:picMk id="11" creationId="{BD10C9EF-2057-4E5E-B30D-D2B9EB3A732D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3" creationId="{16070ABE-D239-4BB9-9A21-BAEBCCFB3B9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5" creationId="{1180D62E-AC0A-4F21-A4FA-E4F882D82B86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7" creationId="{7EB197CC-CE23-403F-8F72-69F6E11AE6D7}"/>
          </ac:picMkLst>
        </pc:picChg>
        <pc:picChg chg="add mod">
          <ac:chgData name="THOMY Philippe" userId="9df777e5-71f9-47e3-9421-f7a221646164" providerId="ADAL" clId="{4B8F8C30-E3A4-4211-BF3B-857329123CEC}" dt="2022-01-12T16:28:51.053" v="2729" actId="1076"/>
          <ac:picMkLst>
            <pc:docMk/>
            <pc:sldMk cId="1204358083" sldId="642"/>
            <ac:picMk id="20" creationId="{99A5019E-0CAA-41B2-80D2-03959CBB3E1E}"/>
          </ac:picMkLst>
        </pc:pic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60" creationId="{DBB93F66-EE28-4785-A9E8-F568EDE4694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0" creationId="{7DA7359E-53F8-4EE2-B2EA-108EEEB9EB1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1" creationId="{16B2B46E-7E40-4485-A731-E12F6A9F8B08}"/>
          </ac:cxnSpMkLst>
        </pc:cxnChg>
      </pc:sldChg>
      <pc:sldChg chg="add">
        <pc:chgData name="THOMY Philippe" userId="9df777e5-71f9-47e3-9421-f7a221646164" providerId="ADAL" clId="{4B8F8C30-E3A4-4211-BF3B-857329123CEC}" dt="2022-01-18T16:31:35.220" v="4124"/>
        <pc:sldMkLst>
          <pc:docMk/>
          <pc:sldMk cId="459321918" sldId="643"/>
        </pc:sldMkLst>
      </pc:sldChg>
      <pc:sldChg chg="new del">
        <pc:chgData name="THOMY Philippe" userId="9df777e5-71f9-47e3-9421-f7a221646164" providerId="ADAL" clId="{4B8F8C30-E3A4-4211-BF3B-857329123CEC}" dt="2022-01-12T22:05:14.586" v="3080" actId="47"/>
        <pc:sldMkLst>
          <pc:docMk/>
          <pc:sldMk cId="2416905666" sldId="643"/>
        </pc:sldMkLst>
      </pc:sldChg>
      <pc:sldChg chg="add">
        <pc:chgData name="THOMY Philippe" userId="9df777e5-71f9-47e3-9421-f7a221646164" providerId="ADAL" clId="{4B8F8C30-E3A4-4211-BF3B-857329123CEC}" dt="2022-01-18T16:31:35.220" v="4124"/>
        <pc:sldMkLst>
          <pc:docMk/>
          <pc:sldMk cId="1779732772" sldId="660"/>
        </pc:sldMkLst>
      </pc:sldChg>
      <pc:sldChg chg="addSp delSp modSp add mod">
        <pc:chgData name="THOMY Philippe" userId="9df777e5-71f9-47e3-9421-f7a221646164" providerId="ADAL" clId="{4B8F8C30-E3A4-4211-BF3B-857329123CEC}" dt="2022-01-18T20:03:50.554" v="5112" actId="1038"/>
        <pc:sldMkLst>
          <pc:docMk/>
          <pc:sldMk cId="2858654895" sldId="661"/>
        </pc:sldMkLst>
        <pc:spChg chg="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3" creationId="{682BAE74-BDA9-4660-9CA1-8485C728E0C6}"/>
          </ac:spMkLst>
        </pc:spChg>
        <pc:spChg chg="mod">
          <ac:chgData name="THOMY Philippe" userId="9df777e5-71f9-47e3-9421-f7a221646164" providerId="ADAL" clId="{4B8F8C30-E3A4-4211-BF3B-857329123CEC}" dt="2022-01-18T17:27:14.580" v="4596" actId="20577"/>
          <ac:spMkLst>
            <pc:docMk/>
            <pc:sldMk cId="2858654895" sldId="661"/>
            <ac:spMk id="6" creationId="{1471B9BE-3772-4DF7-8349-B40E48235B9E}"/>
          </ac:spMkLst>
        </pc:spChg>
        <pc:spChg chg="add mod or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18" creationId="{11FFCC7E-96CD-4E88-B421-02F864488929}"/>
          </ac:spMkLst>
        </pc:spChg>
        <pc:spChg chg="add mo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19" creationId="{C75241E9-5475-4576-B990-C117738D7CD8}"/>
          </ac:spMkLst>
        </pc:spChg>
        <pc:spChg chg="del">
          <ac:chgData name="THOMY Philippe" userId="9df777e5-71f9-47e3-9421-f7a221646164" providerId="ADAL" clId="{4B8F8C30-E3A4-4211-BF3B-857329123CEC}" dt="2022-01-18T16:57:54.111" v="4274" actId="478"/>
          <ac:spMkLst>
            <pc:docMk/>
            <pc:sldMk cId="2858654895" sldId="661"/>
            <ac:spMk id="21" creationId="{238B3E51-E307-4A76-8256-1B995BC23CB5}"/>
          </ac:spMkLst>
        </pc:spChg>
        <pc:spChg chg="add mo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25" creationId="{949E76F9-3189-481B-B652-4F0E7C034BDB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26" creationId="{7A9F42D9-34E4-4C9E-8F1B-53771FCFC7A1}"/>
          </ac:spMkLst>
        </pc:spChg>
        <pc:spChg chg="add del mod">
          <ac:chgData name="THOMY Philippe" userId="9df777e5-71f9-47e3-9421-f7a221646164" providerId="ADAL" clId="{4B8F8C30-E3A4-4211-BF3B-857329123CEC}" dt="2022-01-18T20:03:32.119" v="5109" actId="1035"/>
          <ac:spMkLst>
            <pc:docMk/>
            <pc:sldMk cId="2858654895" sldId="661"/>
            <ac:spMk id="28" creationId="{7291689C-CA37-42C7-A192-5408F9C6DCCB}"/>
          </ac:spMkLst>
        </pc:spChg>
        <pc:spChg chg="del mod">
          <ac:chgData name="THOMY Philippe" userId="9df777e5-71f9-47e3-9421-f7a221646164" providerId="ADAL" clId="{4B8F8C30-E3A4-4211-BF3B-857329123CEC}" dt="2022-01-18T17:12:11.492" v="4424" actId="478"/>
          <ac:spMkLst>
            <pc:docMk/>
            <pc:sldMk cId="2858654895" sldId="661"/>
            <ac:spMk id="30" creationId="{57DB8C35-3FE9-43D2-9AC4-F31670A64FEF}"/>
          </ac:spMkLst>
        </pc:spChg>
        <pc:spChg chg="add mo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40" creationId="{05984371-71CB-4A2F-81DC-69B4A0827EB2}"/>
          </ac:spMkLst>
        </pc:spChg>
        <pc:spChg chg="del">
          <ac:chgData name="THOMY Philippe" userId="9df777e5-71f9-47e3-9421-f7a221646164" providerId="ADAL" clId="{4B8F8C30-E3A4-4211-BF3B-857329123CEC}" dt="2022-01-18T16:42:50.636" v="4149" actId="478"/>
          <ac:spMkLst>
            <pc:docMk/>
            <pc:sldMk cId="2858654895" sldId="661"/>
            <ac:spMk id="47" creationId="{B6BC936B-46F4-4245-AB5A-FB9BA1FF9F4F}"/>
          </ac:spMkLst>
        </pc:spChg>
        <pc:spChg chg="add mo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48" creationId="{3EB07114-D107-4D24-966A-21824AE689C6}"/>
          </ac:spMkLst>
        </pc:spChg>
        <pc:spChg chg="add mod topLvl">
          <ac:chgData name="THOMY Philippe" userId="9df777e5-71f9-47e3-9421-f7a221646164" providerId="ADAL" clId="{4B8F8C30-E3A4-4211-BF3B-857329123CEC}" dt="2022-01-18T20:03:20.933" v="5084" actId="1036"/>
          <ac:spMkLst>
            <pc:docMk/>
            <pc:sldMk cId="2858654895" sldId="661"/>
            <ac:spMk id="49" creationId="{7CD64501-DD66-40CB-9469-41ECD836DF5E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50" creationId="{B956B3C5-94DF-41D7-A9AC-8BC0107FC629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56" creationId="{3CF0B4FA-2690-437D-A31D-48B2D76383B8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57" creationId="{34222266-BD30-4DB7-955A-D208C5263AC3}"/>
          </ac:spMkLst>
        </pc:spChg>
        <pc:spChg chg="del">
          <ac:chgData name="THOMY Philippe" userId="9df777e5-71f9-47e3-9421-f7a221646164" providerId="ADAL" clId="{4B8F8C30-E3A4-4211-BF3B-857329123CEC}" dt="2022-01-18T16:57:54.111" v="4274" actId="478"/>
          <ac:spMkLst>
            <pc:docMk/>
            <pc:sldMk cId="2858654895" sldId="661"/>
            <ac:spMk id="63" creationId="{1633F426-30ED-4FA0-A07A-85C5CA71D14D}"/>
          </ac:spMkLst>
        </pc:spChg>
        <pc:spChg chg="del">
          <ac:chgData name="THOMY Philippe" userId="9df777e5-71f9-47e3-9421-f7a221646164" providerId="ADAL" clId="{4B8F8C30-E3A4-4211-BF3B-857329123CEC}" dt="2022-01-18T16:57:54.111" v="4274" actId="478"/>
          <ac:spMkLst>
            <pc:docMk/>
            <pc:sldMk cId="2858654895" sldId="661"/>
            <ac:spMk id="68" creationId="{73D28A14-69EC-44A5-980A-845F2A161DE0}"/>
          </ac:spMkLst>
        </pc:spChg>
        <pc:spChg chg="del">
          <ac:chgData name="THOMY Philippe" userId="9df777e5-71f9-47e3-9421-f7a221646164" providerId="ADAL" clId="{4B8F8C30-E3A4-4211-BF3B-857329123CEC}" dt="2022-01-18T16:57:54.111" v="4274" actId="478"/>
          <ac:spMkLst>
            <pc:docMk/>
            <pc:sldMk cId="2858654895" sldId="661"/>
            <ac:spMk id="69" creationId="{F13A49A6-6D26-4269-8EC4-2EF86B018741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73" creationId="{1C46A02C-3CA2-4BF6-BCAA-7C68E67F1074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74" creationId="{CDC6E396-7FB6-44E3-8E9A-0A5D3BB64387}"/>
          </ac:spMkLst>
        </pc:spChg>
        <pc:spChg chg="del">
          <ac:chgData name="THOMY Philippe" userId="9df777e5-71f9-47e3-9421-f7a221646164" providerId="ADAL" clId="{4B8F8C30-E3A4-4211-BF3B-857329123CEC}" dt="2022-01-18T16:42:50.636" v="4149" actId="478"/>
          <ac:spMkLst>
            <pc:docMk/>
            <pc:sldMk cId="2858654895" sldId="661"/>
            <ac:spMk id="78" creationId="{9B349ACC-9D11-4193-8B15-99E55E73DA74}"/>
          </ac:spMkLst>
        </pc:spChg>
        <pc:spChg chg="del">
          <ac:chgData name="THOMY Philippe" userId="9df777e5-71f9-47e3-9421-f7a221646164" providerId="ADAL" clId="{4B8F8C30-E3A4-4211-BF3B-857329123CEC}" dt="2022-01-18T16:42:54.550" v="4150" actId="478"/>
          <ac:spMkLst>
            <pc:docMk/>
            <pc:sldMk cId="2858654895" sldId="661"/>
            <ac:spMk id="79" creationId="{EE2DC2A9-18B8-408B-A3F2-2F8448211953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82" creationId="{BD428659-3E4B-4B80-8C95-3C3BF132597E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83" creationId="{B7363DC9-A937-43C0-A72C-0B1B324F822B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84" creationId="{7311DBE2-771C-48D2-AC79-0D3075B7C49C}"/>
          </ac:spMkLst>
        </pc:spChg>
        <pc:spChg chg="add mod topLvl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90" creationId="{137B4872-6C16-4066-B430-BD20E367AF8F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91" creationId="{841E6245-61B5-47DD-BAEF-432A11523170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97" creationId="{6DD4878B-EBE1-4591-B9A7-E3A8C8A4B804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98" creationId="{07292F50-A200-4CC4-A5FA-97688F19E350}"/>
          </ac:spMkLst>
        </pc:spChg>
        <pc:spChg chg="add del mod">
          <ac:chgData name="THOMY Philippe" userId="9df777e5-71f9-47e3-9421-f7a221646164" providerId="ADAL" clId="{4B8F8C30-E3A4-4211-BF3B-857329123CEC}" dt="2022-01-18T17:20:00.170" v="4498" actId="478"/>
          <ac:spMkLst>
            <pc:docMk/>
            <pc:sldMk cId="2858654895" sldId="661"/>
            <ac:spMk id="99" creationId="{65CA9E71-084B-4C0F-B7D7-A3D95DC44566}"/>
          </ac:spMkLst>
        </pc:spChg>
        <pc:spChg chg="add del mod">
          <ac:chgData name="THOMY Philippe" userId="9df777e5-71f9-47e3-9421-f7a221646164" providerId="ADAL" clId="{4B8F8C30-E3A4-4211-BF3B-857329123CEC}" dt="2022-01-18T17:20:00.170" v="4498" actId="478"/>
          <ac:spMkLst>
            <pc:docMk/>
            <pc:sldMk cId="2858654895" sldId="661"/>
            <ac:spMk id="105" creationId="{363D6BC3-FB49-4057-9ADB-DA49B7BD957B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106" creationId="{FE13E322-7E2C-4F85-AC20-54C38E399EB5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107" creationId="{721FB279-E1EB-4A29-B90F-6CF0BA9CFC74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113" creationId="{6542F486-19C5-44AE-9ADE-A334464C4AC1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14" creationId="{3EBFB44E-23FC-4E48-A3E1-E22CF23E30C8}"/>
          </ac:spMkLst>
        </pc:spChg>
        <pc:spChg chg="add del mod">
          <ac:chgData name="THOMY Philippe" userId="9df777e5-71f9-47e3-9421-f7a221646164" providerId="ADAL" clId="{4B8F8C30-E3A4-4211-BF3B-857329123CEC}" dt="2022-01-18T18:08:20.616" v="4774" actId="21"/>
          <ac:spMkLst>
            <pc:docMk/>
            <pc:sldMk cId="2858654895" sldId="661"/>
            <ac:spMk id="115" creationId="{1A76E1A5-BCAC-4936-8611-30AD5DD3A24C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16" creationId="{9D7C7BC1-30AA-4B6C-A234-7EA08300B71B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22" creationId="{59ECA9F4-5F6B-45D9-BAD8-E4EC75E0FC2F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23" creationId="{3B41FF54-6E47-48FD-A1F3-D2B16C5782FF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29" creationId="{683A3BF3-A905-43EB-B06C-3D10C90CC7AF}"/>
          </ac:spMkLst>
        </pc:spChg>
        <pc:spChg chg="add mod">
          <ac:chgData name="THOMY Philippe" userId="9df777e5-71f9-47e3-9421-f7a221646164" providerId="ADAL" clId="{4B8F8C30-E3A4-4211-BF3B-857329123CEC}" dt="2022-01-18T20:03:50.554" v="5112" actId="1038"/>
          <ac:spMkLst>
            <pc:docMk/>
            <pc:sldMk cId="2858654895" sldId="661"/>
            <ac:spMk id="130" creationId="{50750F83-5340-4B80-B303-70CF83654D3C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31" creationId="{B92FCE58-FE29-47C9-973D-A2A9E2E5CC64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37" creationId="{89D2F773-4528-43D2-9C07-DDB28C0E0030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38" creationId="{844297C6-CD9B-47CD-8976-1E1FC7740463}"/>
          </ac:spMkLst>
        </pc:spChg>
        <pc:spChg chg="add mod">
          <ac:chgData name="THOMY Philippe" userId="9df777e5-71f9-47e3-9421-f7a221646164" providerId="ADAL" clId="{4B8F8C30-E3A4-4211-BF3B-857329123CEC}" dt="2022-01-18T20:02:26.791" v="5071" actId="1035"/>
          <ac:spMkLst>
            <pc:docMk/>
            <pc:sldMk cId="2858654895" sldId="661"/>
            <ac:spMk id="144" creationId="{D82C8727-C88A-4C09-A2B1-BC8913B68ED9}"/>
          </ac:spMkLst>
        </pc:spChg>
        <pc:grpChg chg="add del mod">
          <ac:chgData name="THOMY Philippe" userId="9df777e5-71f9-47e3-9421-f7a221646164" providerId="ADAL" clId="{4B8F8C30-E3A4-4211-BF3B-857329123CEC}" dt="2022-01-18T17:13:20.372" v="4429" actId="165"/>
          <ac:grpSpMkLst>
            <pc:docMk/>
            <pc:sldMk cId="2858654895" sldId="661"/>
            <ac:grpSpMk id="27" creationId="{57208393-C165-47F5-B543-90EF96B99361}"/>
          </ac:grpSpMkLst>
        </pc:grpChg>
        <pc:graphicFrameChg chg="add del mod">
          <ac:chgData name="THOMY Philippe" userId="9df777e5-71f9-47e3-9421-f7a221646164" providerId="ADAL" clId="{4B8F8C30-E3A4-4211-BF3B-857329123CEC}" dt="2022-01-18T16:48:28.356" v="4186" actId="478"/>
          <ac:graphicFrameMkLst>
            <pc:docMk/>
            <pc:sldMk cId="2858654895" sldId="661"/>
            <ac:graphicFrameMk id="20" creationId="{69E32980-8B28-40DF-93B8-70CB2ED093A8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22" creationId="{F7780C3E-5188-40D9-AD21-81C855E20D72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23" creationId="{637A0A2F-1DCA-47D7-8F79-D38ABEF3672F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24" creationId="{BCEF2E6A-8432-489B-B370-8CAFC1C0C1DB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41" creationId="{8489B4F0-3C27-4B8C-8EC3-1EBCAAAD13B7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43" creationId="{1326B7E4-ECE9-4074-935F-770D1CC5EF04}"/>
          </ac:graphicFrameMkLst>
        </pc:graphicFrameChg>
        <pc:graphicFrameChg chg="del">
          <ac:chgData name="THOMY Philippe" userId="9df777e5-71f9-47e3-9421-f7a221646164" providerId="ADAL" clId="{4B8F8C30-E3A4-4211-BF3B-857329123CEC}" dt="2022-01-18T16:42:50.636" v="4149" actId="478"/>
          <ac:graphicFrameMkLst>
            <pc:docMk/>
            <pc:sldMk cId="2858654895" sldId="661"/>
            <ac:graphicFrameMk id="44" creationId="{72ED086C-5FE8-4D67-96A8-2EFF8218F5D3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45" creationId="{85EEFEB7-9D0B-4D4D-AAE8-86D13F976E05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46" creationId="{3C817C31-1D47-48BB-A795-C8D1DA226152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51" creationId="{B8B3EF1B-2895-475C-8FE2-5AF48268D49C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53" creationId="{6B7AE4B4-06F9-44EF-90AA-7651CDE3F589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54" creationId="{89E73152-AE9F-4CF0-B714-9050A2E6C0CC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55" creationId="{3F0254AB-CFB9-4901-AEAC-CB78EA7EE579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58" creationId="{430FDF41-9FAD-470C-AC34-6522AA3F839D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04:02.387" v="4327" actId="478"/>
          <ac:graphicFrameMkLst>
            <pc:docMk/>
            <pc:sldMk cId="2858654895" sldId="661"/>
            <ac:graphicFrameMk id="61" creationId="{04D629ED-32B7-4ACF-8711-49A1BD3E8E3E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04:02.387" v="4327" actId="478"/>
          <ac:graphicFrameMkLst>
            <pc:docMk/>
            <pc:sldMk cId="2858654895" sldId="661"/>
            <ac:graphicFrameMk id="62" creationId="{9AD07C84-D914-4028-9EC4-14768460F6F9}"/>
          </ac:graphicFrameMkLst>
        </pc:graphicFrameChg>
        <pc:graphicFrameChg chg="del modGraphic">
          <ac:chgData name="THOMY Philippe" userId="9df777e5-71f9-47e3-9421-f7a221646164" providerId="ADAL" clId="{4B8F8C30-E3A4-4211-BF3B-857329123CEC}" dt="2022-01-18T16:48:28.356" v="4186" actId="478"/>
          <ac:graphicFrameMkLst>
            <pc:docMk/>
            <pc:sldMk cId="2858654895" sldId="661"/>
            <ac:graphicFrameMk id="64" creationId="{703B5D59-A4B2-44EA-949D-3341DE930D7D}"/>
          </ac:graphicFrameMkLst>
        </pc:graphicFrameChg>
        <pc:graphicFrameChg chg="del">
          <ac:chgData name="THOMY Philippe" userId="9df777e5-71f9-47e3-9421-f7a221646164" providerId="ADAL" clId="{4B8F8C30-E3A4-4211-BF3B-857329123CEC}" dt="2022-01-18T16:57:54.111" v="4274" actId="478"/>
          <ac:graphicFrameMkLst>
            <pc:docMk/>
            <pc:sldMk cId="2858654895" sldId="661"/>
            <ac:graphicFrameMk id="65" creationId="{30F97113-8A2B-4076-9FB6-680D9574BDE7}"/>
          </ac:graphicFrameMkLst>
        </pc:graphicFrameChg>
        <pc:graphicFrameChg chg="del">
          <ac:chgData name="THOMY Philippe" userId="9df777e5-71f9-47e3-9421-f7a221646164" providerId="ADAL" clId="{4B8F8C30-E3A4-4211-BF3B-857329123CEC}" dt="2022-01-18T16:57:54.111" v="4274" actId="478"/>
          <ac:graphicFrameMkLst>
            <pc:docMk/>
            <pc:sldMk cId="2858654895" sldId="661"/>
            <ac:graphicFrameMk id="66" creationId="{3357B20C-6E19-4360-9361-917797BB48E2}"/>
          </ac:graphicFrameMkLst>
        </pc:graphicFrameChg>
        <pc:graphicFrameChg chg="mod topLvl modGraphic">
          <ac:chgData name="THOMY Philippe" userId="9df777e5-71f9-47e3-9421-f7a221646164" providerId="ADAL" clId="{4B8F8C30-E3A4-4211-BF3B-857329123CEC}" dt="2022-01-18T20:03:20.933" v="5084" actId="1036"/>
          <ac:graphicFrameMkLst>
            <pc:docMk/>
            <pc:sldMk cId="2858654895" sldId="661"/>
            <ac:graphicFrameMk id="67" creationId="{EEA050E9-5531-4D23-81D3-11681EC21674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72" creationId="{6B8C380B-8597-4A5D-9016-6524F3A2C76F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05:51.763" v="4381" actId="478"/>
          <ac:graphicFrameMkLst>
            <pc:docMk/>
            <pc:sldMk cId="2858654895" sldId="661"/>
            <ac:graphicFrameMk id="75" creationId="{408DC62C-FD55-46CB-B1F7-7118D026790A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77" creationId="{CC6CBF42-9990-4FCF-BE76-9B4EE37A65E6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80" creationId="{F60D1A38-8881-435F-BD8A-990154979F8C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05:51.763" v="4381" actId="478"/>
          <ac:graphicFrameMkLst>
            <pc:docMk/>
            <pc:sldMk cId="2858654895" sldId="661"/>
            <ac:graphicFrameMk id="81" creationId="{66A325C7-EDEE-4ABD-BD7A-E0176771CB51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85" creationId="{1E4B3288-40D6-4AD5-9A7C-1898263C0695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87" creationId="{82A079DF-AD80-44D8-B1BD-CAE39FAC41B2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88" creationId="{ABD24668-3740-4DA3-90F8-2D252A2AEC5E}"/>
          </ac:graphicFrameMkLst>
        </pc:graphicFrameChg>
        <pc:graphicFrameChg chg="add mod topLvl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89" creationId="{FC8F1475-4C11-4BBC-A973-FDA3E22ABE97}"/>
          </ac:graphicFrameMkLst>
        </pc:graphicFrameChg>
        <pc:graphicFrameChg chg="add del mod modGraphic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92" creationId="{8A6F0BC5-0BB9-4B23-A5E8-F5DB14ACD4D8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94" creationId="{E28CC760-3115-4CCE-AEAF-B74478FECC72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95" creationId="{3BDFF450-AFFB-4E1F-81C5-ED6CF8F482B7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96" creationId="{3A51EB6C-59EB-4EFA-BB2E-D96237D0AC03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20:00.170" v="4498" actId="478"/>
          <ac:graphicFrameMkLst>
            <pc:docMk/>
            <pc:sldMk cId="2858654895" sldId="661"/>
            <ac:graphicFrameMk id="100" creationId="{8593CE10-C868-4D67-931B-75C9161393E1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20:00.170" v="4498" actId="478"/>
          <ac:graphicFrameMkLst>
            <pc:docMk/>
            <pc:sldMk cId="2858654895" sldId="661"/>
            <ac:graphicFrameMk id="102" creationId="{E2ABC8E2-3CE0-4170-8C47-E88A57B7730D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20:00.170" v="4498" actId="478"/>
          <ac:graphicFrameMkLst>
            <pc:docMk/>
            <pc:sldMk cId="2858654895" sldId="661"/>
            <ac:graphicFrameMk id="103" creationId="{A197C37D-BB50-4B13-B7E6-C1F1E1640429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7:20:00.170" v="4498" actId="478"/>
          <ac:graphicFrameMkLst>
            <pc:docMk/>
            <pc:sldMk cId="2858654895" sldId="661"/>
            <ac:graphicFrameMk id="104" creationId="{2C6B2773-BDFB-4259-961A-4B86E9E11B57}"/>
          </ac:graphicFrameMkLst>
        </pc:graphicFrameChg>
        <pc:graphicFrameChg chg="add del mod modGraphic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108" creationId="{DE06DF35-56D3-4D8D-A8BA-0263FB8A2112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110" creationId="{CB7FDB44-2C45-4914-AAAA-C8862472C853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111" creationId="{F9164611-CE32-45B3-A581-795A298A4396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8T18:08:20.616" v="4774" actId="21"/>
          <ac:graphicFrameMkLst>
            <pc:docMk/>
            <pc:sldMk cId="2858654895" sldId="661"/>
            <ac:graphicFrameMk id="112" creationId="{3AA6275F-7740-4F80-B5F9-1A2F41A0A642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17" creationId="{369B242B-6A6D-481D-88C4-B626FCD969F6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19" creationId="{05CD1455-F58D-4E82-8EF5-5A85CF888ACA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0" creationId="{B150718F-6B4F-463B-AFE8-DABD19A43F52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1" creationId="{2546946F-C144-400C-BDFA-3EA3F9039420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4" creationId="{2C342BAF-9392-46D3-9B2A-AF2AA931F431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6" creationId="{9D773EC2-CAA7-4767-A33C-F9333F9AF61F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7" creationId="{03524E2D-2269-429B-ABED-087D638942A0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28" creationId="{7B09064E-F867-434A-8361-3B7FB251E217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32" creationId="{1FCFA731-E946-4968-84BC-D55791F63324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45.417" v="5074" actId="14100"/>
          <ac:graphicFrameMkLst>
            <pc:docMk/>
            <pc:sldMk cId="2858654895" sldId="661"/>
            <ac:graphicFrameMk id="134" creationId="{EE597F4D-3CA2-493C-A89A-9F0FA546FFF3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35" creationId="{D4367D45-4C5E-4C89-BE5A-3A32C03EAEF8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36" creationId="{A14CF589-5728-4B3E-9792-13A4A6BDA9BE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39" creationId="{B86E357E-6018-4F96-8F0A-3B96A04DD2D9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41" creationId="{8E0F55E5-31D7-4B93-B7BB-6A2263E4F0B3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42" creationId="{304D2A4D-3399-40C7-9E76-B84B5B3F5BBF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20:02:26.791" v="5071" actId="1035"/>
          <ac:graphicFrameMkLst>
            <pc:docMk/>
            <pc:sldMk cId="2858654895" sldId="661"/>
            <ac:graphicFrameMk id="143" creationId="{E5021729-3C6E-4FB8-BD08-A3354763C3A3}"/>
          </ac:graphicFrameMkLst>
        </pc:graphicFrameChg>
        <pc:cxnChg chg="add mod topLvl">
          <ac:chgData name="THOMY Philippe" userId="9df777e5-71f9-47e3-9421-f7a221646164" providerId="ADAL" clId="{4B8F8C30-E3A4-4211-BF3B-857329123CEC}" dt="2022-01-18T20:03:20.933" v="5084" actId="1036"/>
          <ac:cxnSpMkLst>
            <pc:docMk/>
            <pc:sldMk cId="2858654895" sldId="661"/>
            <ac:cxnSpMk id="42" creationId="{5A7D4B2A-8D3D-4B7B-A235-23B62F381206}"/>
          </ac:cxnSpMkLst>
        </pc:cxnChg>
        <pc:cxnChg chg="add mod topLvl">
          <ac:chgData name="THOMY Philippe" userId="9df777e5-71f9-47e3-9421-f7a221646164" providerId="ADAL" clId="{4B8F8C30-E3A4-4211-BF3B-857329123CEC}" dt="2022-01-18T20:02:26.791" v="5071" actId="1035"/>
          <ac:cxnSpMkLst>
            <pc:docMk/>
            <pc:sldMk cId="2858654895" sldId="661"/>
            <ac:cxnSpMk id="52" creationId="{C301D276-9E1A-40A7-8415-9BC916ACE4A2}"/>
          </ac:cxnSpMkLst>
        </pc:cxnChg>
        <pc:cxnChg chg="add mod topLvl">
          <ac:chgData name="THOMY Philippe" userId="9df777e5-71f9-47e3-9421-f7a221646164" providerId="ADAL" clId="{4B8F8C30-E3A4-4211-BF3B-857329123CEC}" dt="2022-01-18T20:02:26.791" v="5071" actId="1035"/>
          <ac:cxnSpMkLst>
            <pc:docMk/>
            <pc:sldMk cId="2858654895" sldId="661"/>
            <ac:cxnSpMk id="59" creationId="{F12BB15F-BE06-4956-AC3B-382804CFD6F9}"/>
          </ac:cxnSpMkLst>
        </pc:cxnChg>
        <pc:cxnChg chg="del mod">
          <ac:chgData name="THOMY Philippe" userId="9df777e5-71f9-47e3-9421-f7a221646164" providerId="ADAL" clId="{4B8F8C30-E3A4-4211-BF3B-857329123CEC}" dt="2022-01-18T16:53:44.241" v="4234" actId="478"/>
          <ac:cxnSpMkLst>
            <pc:docMk/>
            <pc:sldMk cId="2858654895" sldId="661"/>
            <ac:cxnSpMk id="60" creationId="{DBB93F66-EE28-4785-A9E8-F568EDE46948}"/>
          </ac:cxnSpMkLst>
        </pc:cxnChg>
        <pc:cxnChg chg="mod topLvl">
          <ac:chgData name="THOMY Philippe" userId="9df777e5-71f9-47e3-9421-f7a221646164" providerId="ADAL" clId="{4B8F8C30-E3A4-4211-BF3B-857329123CEC}" dt="2022-01-18T20:03:20.933" v="5084" actId="1036"/>
          <ac:cxnSpMkLst>
            <pc:docMk/>
            <pc:sldMk cId="2858654895" sldId="661"/>
            <ac:cxnSpMk id="70" creationId="{7DA7359E-53F8-4EE2-B2EA-108EEEB9EB18}"/>
          </ac:cxnSpMkLst>
        </pc:cxnChg>
        <pc:cxnChg chg="del mod">
          <ac:chgData name="THOMY Philippe" userId="9df777e5-71f9-47e3-9421-f7a221646164" providerId="ADAL" clId="{4B8F8C30-E3A4-4211-BF3B-857329123CEC}" dt="2022-01-18T16:57:54.111" v="4274" actId="478"/>
          <ac:cxnSpMkLst>
            <pc:docMk/>
            <pc:sldMk cId="2858654895" sldId="661"/>
            <ac:cxnSpMk id="71" creationId="{16B2B46E-7E40-4485-A731-E12F6A9F8B08}"/>
          </ac:cxnSpMkLst>
        </pc:cxnChg>
        <pc:cxnChg chg="add del mod">
          <ac:chgData name="THOMY Philippe" userId="9df777e5-71f9-47e3-9421-f7a221646164" providerId="ADAL" clId="{4B8F8C30-E3A4-4211-BF3B-857329123CEC}" dt="2022-01-18T17:05:56.326" v="4382" actId="478"/>
          <ac:cxnSpMkLst>
            <pc:docMk/>
            <pc:sldMk cId="2858654895" sldId="661"/>
            <ac:cxnSpMk id="76" creationId="{491B7302-DF80-4C68-96E4-1E5695B34340}"/>
          </ac:cxnSpMkLst>
        </pc:cxnChg>
        <pc:cxnChg chg="add mod topLvl">
          <ac:chgData name="THOMY Philippe" userId="9df777e5-71f9-47e3-9421-f7a221646164" providerId="ADAL" clId="{4B8F8C30-E3A4-4211-BF3B-857329123CEC}" dt="2022-01-18T20:02:26.791" v="5071" actId="1035"/>
          <ac:cxnSpMkLst>
            <pc:docMk/>
            <pc:sldMk cId="2858654895" sldId="661"/>
            <ac:cxnSpMk id="86" creationId="{5533FD27-E4F6-4181-8FD8-C3756482A81E}"/>
          </ac:cxnSpMkLst>
        </pc:cxnChg>
        <pc:cxnChg chg="add del mod">
          <ac:chgData name="THOMY Philippe" userId="9df777e5-71f9-47e3-9421-f7a221646164" providerId="ADAL" clId="{4B8F8C30-E3A4-4211-BF3B-857329123CEC}" dt="2022-01-18T18:08:20.616" v="4774" actId="21"/>
          <ac:cxnSpMkLst>
            <pc:docMk/>
            <pc:sldMk cId="2858654895" sldId="661"/>
            <ac:cxnSpMk id="93" creationId="{588C60F7-20C7-49E5-B0AD-A17F1C1935E4}"/>
          </ac:cxnSpMkLst>
        </pc:cxnChg>
        <pc:cxnChg chg="add del mod">
          <ac:chgData name="THOMY Philippe" userId="9df777e5-71f9-47e3-9421-f7a221646164" providerId="ADAL" clId="{4B8F8C30-E3A4-4211-BF3B-857329123CEC}" dt="2022-01-18T17:20:00.170" v="4498" actId="478"/>
          <ac:cxnSpMkLst>
            <pc:docMk/>
            <pc:sldMk cId="2858654895" sldId="661"/>
            <ac:cxnSpMk id="101" creationId="{8B0BBCB4-8301-4645-A1AB-79DC17A1FC3F}"/>
          </ac:cxnSpMkLst>
        </pc:cxnChg>
        <pc:cxnChg chg="add del mod">
          <ac:chgData name="THOMY Philippe" userId="9df777e5-71f9-47e3-9421-f7a221646164" providerId="ADAL" clId="{4B8F8C30-E3A4-4211-BF3B-857329123CEC}" dt="2022-01-18T18:08:20.616" v="4774" actId="21"/>
          <ac:cxnSpMkLst>
            <pc:docMk/>
            <pc:sldMk cId="2858654895" sldId="661"/>
            <ac:cxnSpMk id="109" creationId="{3AE93E3A-5112-4B3B-BAE9-298072A90191}"/>
          </ac:cxnSpMkLst>
        </pc:cxnChg>
        <pc:cxnChg chg="add mod">
          <ac:chgData name="THOMY Philippe" userId="9df777e5-71f9-47e3-9421-f7a221646164" providerId="ADAL" clId="{4B8F8C30-E3A4-4211-BF3B-857329123CEC}" dt="2022-01-18T20:02:26.791" v="5071" actId="1035"/>
          <ac:cxnSpMkLst>
            <pc:docMk/>
            <pc:sldMk cId="2858654895" sldId="661"/>
            <ac:cxnSpMk id="118" creationId="{2F3E4057-F61F-4D24-A986-36D78072B857}"/>
          </ac:cxnSpMkLst>
        </pc:cxnChg>
        <pc:cxnChg chg="add del mod">
          <ac:chgData name="THOMY Philippe" userId="9df777e5-71f9-47e3-9421-f7a221646164" providerId="ADAL" clId="{4B8F8C30-E3A4-4211-BF3B-857329123CEC}" dt="2022-01-18T19:48:12.298" v="4855" actId="478"/>
          <ac:cxnSpMkLst>
            <pc:docMk/>
            <pc:sldMk cId="2858654895" sldId="661"/>
            <ac:cxnSpMk id="125" creationId="{D0FEA403-73F9-4A6B-AFCD-689014D4B320}"/>
          </ac:cxnSpMkLst>
        </pc:cxnChg>
        <pc:cxnChg chg="add mod">
          <ac:chgData name="THOMY Philippe" userId="9df777e5-71f9-47e3-9421-f7a221646164" providerId="ADAL" clId="{4B8F8C30-E3A4-4211-BF3B-857329123CEC}" dt="2022-01-18T20:02:59.503" v="5075" actId="1076"/>
          <ac:cxnSpMkLst>
            <pc:docMk/>
            <pc:sldMk cId="2858654895" sldId="661"/>
            <ac:cxnSpMk id="133" creationId="{BF241A3A-541F-4353-AABF-9A8BACB19ABD}"/>
          </ac:cxnSpMkLst>
        </pc:cxnChg>
        <pc:cxnChg chg="add mod">
          <ac:chgData name="THOMY Philippe" userId="9df777e5-71f9-47e3-9421-f7a221646164" providerId="ADAL" clId="{4B8F8C30-E3A4-4211-BF3B-857329123CEC}" dt="2022-01-18T20:02:26.791" v="5071" actId="1035"/>
          <ac:cxnSpMkLst>
            <pc:docMk/>
            <pc:sldMk cId="2858654895" sldId="661"/>
            <ac:cxnSpMk id="140" creationId="{02FFAEE4-B4D7-41C7-B697-148EA24481E8}"/>
          </ac:cxnSpMkLst>
        </pc:cxnChg>
      </pc:sldChg>
      <pc:sldChg chg="addSp delSp modSp add mod">
        <pc:chgData name="THOMY Philippe" userId="9df777e5-71f9-47e3-9421-f7a221646164" providerId="ADAL" clId="{4B8F8C30-E3A4-4211-BF3B-857329123CEC}" dt="2022-01-18T20:06:50.915" v="5113" actId="14100"/>
        <pc:sldMkLst>
          <pc:docMk/>
          <pc:sldMk cId="1807934756" sldId="662"/>
        </pc:sldMkLst>
        <pc:spChg chg="add mod">
          <ac:chgData name="THOMY Philippe" userId="9df777e5-71f9-47e3-9421-f7a221646164" providerId="ADAL" clId="{4B8F8C30-E3A4-4211-BF3B-857329123CEC}" dt="2022-01-18T20:02:07.026" v="5054" actId="1038"/>
          <ac:spMkLst>
            <pc:docMk/>
            <pc:sldMk cId="1807934756" sldId="662"/>
            <ac:spMk id="2" creationId="{2876AFEB-E1A4-4E91-9A5C-8B19FB6C1216}"/>
          </ac:spMkLst>
        </pc:spChg>
        <pc:spChg chg="mod">
          <ac:chgData name="THOMY Philippe" userId="9df777e5-71f9-47e3-9421-f7a221646164" providerId="ADAL" clId="{4B8F8C30-E3A4-4211-BF3B-857329123CEC}" dt="2022-01-18T17:28:57.849" v="4629" actId="20577"/>
          <ac:spMkLst>
            <pc:docMk/>
            <pc:sldMk cId="1807934756" sldId="662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2-01-18T17:29:23.532" v="4631" actId="478"/>
          <ac:spMkLst>
            <pc:docMk/>
            <pc:sldMk cId="1807934756" sldId="662"/>
            <ac:spMk id="25" creationId="{949E76F9-3189-481B-B652-4F0E7C034BDB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26" creationId="{7A9F42D9-34E4-4C9E-8F1B-53771FCFC7A1}"/>
          </ac:spMkLst>
        </pc:spChg>
        <pc:spChg chg="mod">
          <ac:chgData name="THOMY Philippe" userId="9df777e5-71f9-47e3-9421-f7a221646164" providerId="ADAL" clId="{4B8F8C30-E3A4-4211-BF3B-857329123CEC}" dt="2022-01-18T19:59:23.644" v="4978" actId="6549"/>
          <ac:spMkLst>
            <pc:docMk/>
            <pc:sldMk cId="1807934756" sldId="662"/>
            <ac:spMk id="28" creationId="{7291689C-CA37-42C7-A192-5408F9C6DCCB}"/>
          </ac:spMkLst>
        </pc:spChg>
        <pc:spChg chg="del">
          <ac:chgData name="THOMY Philippe" userId="9df777e5-71f9-47e3-9421-f7a221646164" providerId="ADAL" clId="{4B8F8C30-E3A4-4211-BF3B-857329123CEC}" dt="2022-01-18T17:29:14.195" v="4630" actId="478"/>
          <ac:spMkLst>
            <pc:docMk/>
            <pc:sldMk cId="1807934756" sldId="662"/>
            <ac:spMk id="40" creationId="{05984371-71CB-4A2F-81DC-69B4A0827EB2}"/>
          </ac:spMkLst>
        </pc:spChg>
        <pc:spChg chg="del">
          <ac:chgData name="THOMY Philippe" userId="9df777e5-71f9-47e3-9421-f7a221646164" providerId="ADAL" clId="{4B8F8C30-E3A4-4211-BF3B-857329123CEC}" dt="2022-01-18T17:29:14.195" v="4630" actId="478"/>
          <ac:spMkLst>
            <pc:docMk/>
            <pc:sldMk cId="1807934756" sldId="662"/>
            <ac:spMk id="48" creationId="{3EB07114-D107-4D24-966A-21824AE689C6}"/>
          </ac:spMkLst>
        </pc:spChg>
        <pc:spChg chg="del">
          <ac:chgData name="THOMY Philippe" userId="9df777e5-71f9-47e3-9421-f7a221646164" providerId="ADAL" clId="{4B8F8C30-E3A4-4211-BF3B-857329123CEC}" dt="2022-01-18T17:30:19.970" v="4650" actId="478"/>
          <ac:spMkLst>
            <pc:docMk/>
            <pc:sldMk cId="1807934756" sldId="662"/>
            <ac:spMk id="49" creationId="{7CD64501-DD66-40CB-9469-41ECD836DF5E}"/>
          </ac:spMkLst>
        </pc:spChg>
        <pc:spChg chg="del">
          <ac:chgData name="THOMY Philippe" userId="9df777e5-71f9-47e3-9421-f7a221646164" providerId="ADAL" clId="{4B8F8C30-E3A4-4211-BF3B-857329123CEC}" dt="2022-01-18T17:30:19.970" v="4650" actId="478"/>
          <ac:spMkLst>
            <pc:docMk/>
            <pc:sldMk cId="1807934756" sldId="662"/>
            <ac:spMk id="50" creationId="{B956B3C5-94DF-41D7-A9AC-8BC0107FC629}"/>
          </ac:spMkLst>
        </pc:spChg>
        <pc:spChg chg="del">
          <ac:chgData name="THOMY Philippe" userId="9df777e5-71f9-47e3-9421-f7a221646164" providerId="ADAL" clId="{4B8F8C30-E3A4-4211-BF3B-857329123CEC}" dt="2022-01-18T17:30:19.970" v="4650" actId="478"/>
          <ac:spMkLst>
            <pc:docMk/>
            <pc:sldMk cId="1807934756" sldId="662"/>
            <ac:spMk id="56" creationId="{3CF0B4FA-2690-437D-A31D-48B2D76383B8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57" creationId="{34222266-BD30-4DB7-955A-D208C5263AC3}"/>
          </ac:spMkLst>
        </pc:spChg>
        <pc:spChg chg="add mod">
          <ac:chgData name="THOMY Philippe" userId="9df777e5-71f9-47e3-9421-f7a221646164" providerId="ADAL" clId="{4B8F8C30-E3A4-4211-BF3B-857329123CEC}" dt="2022-01-18T17:29:40.274" v="4643" actId="20577"/>
          <ac:spMkLst>
            <pc:docMk/>
            <pc:sldMk cId="1807934756" sldId="662"/>
            <ac:spMk id="64" creationId="{06EFA3F2-8FD8-4D33-A230-9F36376A295D}"/>
          </ac:spMkLst>
        </pc:spChg>
        <pc:spChg chg="add mod">
          <ac:chgData name="THOMY Philippe" userId="9df777e5-71f9-47e3-9421-f7a221646164" providerId="ADAL" clId="{4B8F8C30-E3A4-4211-BF3B-857329123CEC}" dt="2022-01-18T17:30:38.666" v="4652" actId="1076"/>
          <ac:spMkLst>
            <pc:docMk/>
            <pc:sldMk cId="1807934756" sldId="662"/>
            <ac:spMk id="65" creationId="{DEB421B8-A915-47C6-B1D5-7BFA5894D060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73" creationId="{1C46A02C-3CA2-4BF6-BCAA-7C68E67F1074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74" creationId="{CDC6E396-7FB6-44E3-8E9A-0A5D3BB64387}"/>
          </ac:spMkLst>
        </pc:spChg>
        <pc:spChg chg="add mod">
          <ac:chgData name="THOMY Philippe" userId="9df777e5-71f9-47e3-9421-f7a221646164" providerId="ADAL" clId="{4B8F8C30-E3A4-4211-BF3B-857329123CEC}" dt="2022-01-18T17:30:38.666" v="4652" actId="1076"/>
          <ac:spMkLst>
            <pc:docMk/>
            <pc:sldMk cId="1807934756" sldId="662"/>
            <ac:spMk id="76" creationId="{E6515922-803B-4751-B913-93A1B7D07169}"/>
          </ac:spMkLst>
        </pc:spChg>
        <pc:spChg chg="add mod">
          <ac:chgData name="THOMY Philippe" userId="9df777e5-71f9-47e3-9421-f7a221646164" providerId="ADAL" clId="{4B8F8C30-E3A4-4211-BF3B-857329123CEC}" dt="2022-01-18T17:30:46.699" v="4654" actId="1076"/>
          <ac:spMkLst>
            <pc:docMk/>
            <pc:sldMk cId="1807934756" sldId="662"/>
            <ac:spMk id="78" creationId="{517B6A40-272B-4497-B7F6-3C6A386CCCA2}"/>
          </ac:spMkLst>
        </pc:spChg>
        <pc:spChg chg="add mod">
          <ac:chgData name="THOMY Philippe" userId="9df777e5-71f9-47e3-9421-f7a221646164" providerId="ADAL" clId="{4B8F8C30-E3A4-4211-BF3B-857329123CEC}" dt="2022-01-18T18:05:43.012" v="4717" actId="1076"/>
          <ac:spMkLst>
            <pc:docMk/>
            <pc:sldMk cId="1807934756" sldId="662"/>
            <ac:spMk id="79" creationId="{7661E7C8-A6E5-4E3B-A1EB-EF289284F667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82" creationId="{BD428659-3E4B-4B80-8C95-3C3BF132597E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83" creationId="{B7363DC9-A937-43C0-A72C-0B1B324F822B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84" creationId="{7311DBE2-771C-48D2-AC79-0D3075B7C49C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90" creationId="{137B4872-6C16-4066-B430-BD20E367AF8F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91" creationId="{841E6245-61B5-47DD-BAEF-432A11523170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97" creationId="{6DD4878B-EBE1-4591-B9A7-E3A8C8A4B804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98" creationId="{07292F50-A200-4CC4-A5FA-97688F19E350}"/>
          </ac:spMkLst>
        </pc:spChg>
        <pc:spChg chg="add mod">
          <ac:chgData name="THOMY Philippe" userId="9df777e5-71f9-47e3-9421-f7a221646164" providerId="ADAL" clId="{4B8F8C30-E3A4-4211-BF3B-857329123CEC}" dt="2022-01-18T18:05:43.012" v="4717" actId="1076"/>
          <ac:spMkLst>
            <pc:docMk/>
            <pc:sldMk cId="1807934756" sldId="662"/>
            <ac:spMk id="103" creationId="{DB3A8E68-EB01-4DDD-AE20-9C24A227F8A2}"/>
          </ac:spMkLst>
        </pc:spChg>
        <pc:spChg chg="add mod">
          <ac:chgData name="THOMY Philippe" userId="9df777e5-71f9-47e3-9421-f7a221646164" providerId="ADAL" clId="{4B8F8C30-E3A4-4211-BF3B-857329123CEC}" dt="2022-01-18T18:05:49.158" v="4725" actId="20577"/>
          <ac:spMkLst>
            <pc:docMk/>
            <pc:sldMk cId="1807934756" sldId="662"/>
            <ac:spMk id="104" creationId="{E4CD60AC-09BC-48A9-A52C-FB6E8681F385}"/>
          </ac:spMkLst>
        </pc:spChg>
        <pc:spChg chg="add mod">
          <ac:chgData name="THOMY Philippe" userId="9df777e5-71f9-47e3-9421-f7a221646164" providerId="ADAL" clId="{4B8F8C30-E3A4-4211-BF3B-857329123CEC}" dt="2022-01-18T18:05:43.012" v="4717" actId="1076"/>
          <ac:spMkLst>
            <pc:docMk/>
            <pc:sldMk cId="1807934756" sldId="662"/>
            <ac:spMk id="105" creationId="{61E1696B-6BDE-4230-8ADB-BB9B0F809869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106" creationId="{FE13E322-7E2C-4F85-AC20-54C38E399EB5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107" creationId="{721FB279-E1EB-4A29-B90F-6CF0BA9CFC74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113" creationId="{6542F486-19C5-44AE-9ADE-A334464C4AC1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114" creationId="{3EBFB44E-23FC-4E48-A3E1-E22CF23E30C8}"/>
          </ac:spMkLst>
        </pc:spChg>
        <pc:spChg chg="del">
          <ac:chgData name="THOMY Philippe" userId="9df777e5-71f9-47e3-9421-f7a221646164" providerId="ADAL" clId="{4B8F8C30-E3A4-4211-BF3B-857329123CEC}" dt="2022-01-18T18:05:31.858" v="4715" actId="478"/>
          <ac:spMkLst>
            <pc:docMk/>
            <pc:sldMk cId="1807934756" sldId="662"/>
            <ac:spMk id="115" creationId="{1A76E1A5-BCAC-4936-8611-30AD5DD3A24C}"/>
          </ac:spMkLst>
        </pc:spChg>
        <pc:spChg chg="add mod">
          <ac:chgData name="THOMY Philippe" userId="9df777e5-71f9-47e3-9421-f7a221646164" providerId="ADAL" clId="{4B8F8C30-E3A4-4211-BF3B-857329123CEC}" dt="2022-01-18T18:05:43.012" v="4717" actId="1076"/>
          <ac:spMkLst>
            <pc:docMk/>
            <pc:sldMk cId="1807934756" sldId="662"/>
            <ac:spMk id="121" creationId="{64093912-5A55-4069-B532-31C0CDE5FE9B}"/>
          </ac:spMkLst>
        </pc:spChg>
        <pc:spChg chg="add mod">
          <ac:chgData name="THOMY Philippe" userId="9df777e5-71f9-47e3-9421-f7a221646164" providerId="ADAL" clId="{4B8F8C30-E3A4-4211-BF3B-857329123CEC}" dt="2022-01-18T18:05:43.012" v="4717" actId="1076"/>
          <ac:spMkLst>
            <pc:docMk/>
            <pc:sldMk cId="1807934756" sldId="662"/>
            <ac:spMk id="122" creationId="{D2B932DC-54D9-401E-A39F-8FA741BD70EC}"/>
          </ac:spMkLst>
        </pc:spChg>
        <pc:spChg chg="add mod">
          <ac:chgData name="THOMY Philippe" userId="9df777e5-71f9-47e3-9421-f7a221646164" providerId="ADAL" clId="{4B8F8C30-E3A4-4211-BF3B-857329123CEC}" dt="2022-01-18T19:59:54.653" v="4994" actId="6549"/>
          <ac:spMkLst>
            <pc:docMk/>
            <pc:sldMk cId="1807934756" sldId="662"/>
            <ac:spMk id="123" creationId="{C0AE36A4-9930-49AD-B21C-31AA0E0258DA}"/>
          </ac:spMkLst>
        </pc:spChg>
        <pc:spChg chg="add mod">
          <ac:chgData name="THOMY Philippe" userId="9df777e5-71f9-47e3-9421-f7a221646164" providerId="ADAL" clId="{4B8F8C30-E3A4-4211-BF3B-857329123CEC}" dt="2022-01-18T18:08:32.600" v="4776" actId="1076"/>
          <ac:spMkLst>
            <pc:docMk/>
            <pc:sldMk cId="1807934756" sldId="662"/>
            <ac:spMk id="124" creationId="{12216E6E-2025-4FC4-9087-5D9DCE248081}"/>
          </ac:spMkLst>
        </pc:spChg>
        <pc:spChg chg="add mod">
          <ac:chgData name="THOMY Philippe" userId="9df777e5-71f9-47e3-9421-f7a221646164" providerId="ADAL" clId="{4B8F8C30-E3A4-4211-BF3B-857329123CEC}" dt="2022-01-18T18:08:32.600" v="4776" actId="1076"/>
          <ac:spMkLst>
            <pc:docMk/>
            <pc:sldMk cId="1807934756" sldId="662"/>
            <ac:spMk id="130" creationId="{45A06A85-A1F9-4ADC-A9EB-CB48F7406179}"/>
          </ac:spMkLst>
        </pc:spChg>
        <pc:spChg chg="add mod">
          <ac:chgData name="THOMY Philippe" userId="9df777e5-71f9-47e3-9421-f7a221646164" providerId="ADAL" clId="{4B8F8C30-E3A4-4211-BF3B-857329123CEC}" dt="2022-01-18T18:08:32.600" v="4776" actId="1076"/>
          <ac:spMkLst>
            <pc:docMk/>
            <pc:sldMk cId="1807934756" sldId="662"/>
            <ac:spMk id="131" creationId="{D882FA81-938B-4DC1-B2BC-E4CF71E5C4DB}"/>
          </ac:spMkLst>
        </pc:spChg>
        <pc:spChg chg="add mod">
          <ac:chgData name="THOMY Philippe" userId="9df777e5-71f9-47e3-9421-f7a221646164" providerId="ADAL" clId="{4B8F8C30-E3A4-4211-BF3B-857329123CEC}" dt="2022-01-18T18:08:32.600" v="4776" actId="1076"/>
          <ac:spMkLst>
            <pc:docMk/>
            <pc:sldMk cId="1807934756" sldId="662"/>
            <ac:spMk id="132" creationId="{3FD381D3-27B8-4FB7-8BC3-6942ED6BDAEE}"/>
          </ac:spMkLst>
        </pc:spChg>
        <pc:spChg chg="add mod">
          <ac:chgData name="THOMY Philippe" userId="9df777e5-71f9-47e3-9421-f7a221646164" providerId="ADAL" clId="{4B8F8C30-E3A4-4211-BF3B-857329123CEC}" dt="2022-01-18T20:01:56.741" v="5052" actId="14100"/>
          <ac:spMkLst>
            <pc:docMk/>
            <pc:sldMk cId="1807934756" sldId="662"/>
            <ac:spMk id="133" creationId="{2C479632-CA64-412A-8D49-83B0D38F5027}"/>
          </ac:spMkLst>
        </pc:spChg>
        <pc:spChg chg="add mod">
          <ac:chgData name="THOMY Philippe" userId="9df777e5-71f9-47e3-9421-f7a221646164" providerId="ADAL" clId="{4B8F8C30-E3A4-4211-BF3B-857329123CEC}" dt="2022-01-18T18:08:55.702" v="4777" actId="1076"/>
          <ac:spMkLst>
            <pc:docMk/>
            <pc:sldMk cId="1807934756" sldId="662"/>
            <ac:spMk id="139" creationId="{FF8A95D7-579C-432C-A4AC-9A5A24246E78}"/>
          </ac:spMkLst>
        </pc:spChg>
        <pc:spChg chg="add mod">
          <ac:chgData name="THOMY Philippe" userId="9df777e5-71f9-47e3-9421-f7a221646164" providerId="ADAL" clId="{4B8F8C30-E3A4-4211-BF3B-857329123CEC}" dt="2022-01-18T20:06:50.915" v="5113" actId="14100"/>
          <ac:spMkLst>
            <pc:docMk/>
            <pc:sldMk cId="1807934756" sldId="662"/>
            <ac:spMk id="140" creationId="{B76C4F4F-EDB5-42A7-AFAD-D686D03D8974}"/>
          </ac:spMkLst>
        </pc:spChg>
        <pc:graphicFrameChg chg="del">
          <ac:chgData name="THOMY Philippe" userId="9df777e5-71f9-47e3-9421-f7a221646164" providerId="ADAL" clId="{4B8F8C30-E3A4-4211-BF3B-857329123CEC}" dt="2022-01-18T17:29:14.195" v="4630" actId="478"/>
          <ac:graphicFrameMkLst>
            <pc:docMk/>
            <pc:sldMk cId="1807934756" sldId="662"/>
            <ac:graphicFrameMk id="41" creationId="{8489B4F0-3C27-4B8C-8EC3-1EBCAAAD13B7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29:14.195" v="4630" actId="478"/>
          <ac:graphicFrameMkLst>
            <pc:docMk/>
            <pc:sldMk cId="1807934756" sldId="662"/>
            <ac:graphicFrameMk id="43" creationId="{1326B7E4-ECE9-4074-935F-770D1CC5EF04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29:14.195" v="4630" actId="478"/>
          <ac:graphicFrameMkLst>
            <pc:docMk/>
            <pc:sldMk cId="1807934756" sldId="662"/>
            <ac:graphicFrameMk id="45" creationId="{85EEFEB7-9D0B-4D4D-AAE8-86D13F976E05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29:14.195" v="4630" actId="478"/>
          <ac:graphicFrameMkLst>
            <pc:docMk/>
            <pc:sldMk cId="1807934756" sldId="662"/>
            <ac:graphicFrameMk id="46" creationId="{3C817C31-1D47-48BB-A795-C8D1DA226152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30:19.970" v="4650" actId="478"/>
          <ac:graphicFrameMkLst>
            <pc:docMk/>
            <pc:sldMk cId="1807934756" sldId="662"/>
            <ac:graphicFrameMk id="51" creationId="{B8B3EF1B-2895-475C-8FE2-5AF48268D49C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30:19.970" v="4650" actId="478"/>
          <ac:graphicFrameMkLst>
            <pc:docMk/>
            <pc:sldMk cId="1807934756" sldId="662"/>
            <ac:graphicFrameMk id="53" creationId="{6B7AE4B4-06F9-44EF-90AA-7651CDE3F589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30:19.970" v="4650" actId="478"/>
          <ac:graphicFrameMkLst>
            <pc:docMk/>
            <pc:sldMk cId="1807934756" sldId="662"/>
            <ac:graphicFrameMk id="54" creationId="{89E73152-AE9F-4CF0-B714-9050A2E6C0CC}"/>
          </ac:graphicFrameMkLst>
        </pc:graphicFrameChg>
        <pc:graphicFrameChg chg="del">
          <ac:chgData name="THOMY Philippe" userId="9df777e5-71f9-47e3-9421-f7a221646164" providerId="ADAL" clId="{4B8F8C30-E3A4-4211-BF3B-857329123CEC}" dt="2022-01-18T17:30:19.970" v="4650" actId="478"/>
          <ac:graphicFrameMkLst>
            <pc:docMk/>
            <pc:sldMk cId="1807934756" sldId="662"/>
            <ac:graphicFrameMk id="55" creationId="{3F0254AB-CFB9-4901-AEAC-CB78EA7EE579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58" creationId="{430FDF41-9FAD-470C-AC34-6522AA3F839D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17:31:04.014" v="4662" actId="20577"/>
          <ac:graphicFrameMkLst>
            <pc:docMk/>
            <pc:sldMk cId="1807934756" sldId="662"/>
            <ac:graphicFrameMk id="66" creationId="{753D2086-F905-432E-AA0F-3B72E3FE0E0A}"/>
          </ac:graphicFrameMkLst>
        </pc:graphicFrameChg>
        <pc:graphicFrameChg chg="modGraphic">
          <ac:chgData name="THOMY Philippe" userId="9df777e5-71f9-47e3-9421-f7a221646164" providerId="ADAL" clId="{4B8F8C30-E3A4-4211-BF3B-857329123CEC}" dt="2022-01-18T17:30:06.916" v="4649" actId="20577"/>
          <ac:graphicFrameMkLst>
            <pc:docMk/>
            <pc:sldMk cId="1807934756" sldId="662"/>
            <ac:graphicFrameMk id="67" creationId="{EEA050E9-5531-4D23-81D3-11681EC21674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7:30:38.666" v="4652" actId="1076"/>
          <ac:graphicFrameMkLst>
            <pc:docMk/>
            <pc:sldMk cId="1807934756" sldId="662"/>
            <ac:graphicFrameMk id="69" creationId="{0BCA0472-F1C9-47E4-A43C-B70425501E56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7:30:38.666" v="4652" actId="1076"/>
          <ac:graphicFrameMkLst>
            <pc:docMk/>
            <pc:sldMk cId="1807934756" sldId="662"/>
            <ac:graphicFrameMk id="71" creationId="{E3DCBFFE-4538-41FE-BC10-26B07E5DF092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72" creationId="{6B8C380B-8597-4A5D-9016-6524F3A2C76F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7:30:38.666" v="4652" actId="1076"/>
          <ac:graphicFrameMkLst>
            <pc:docMk/>
            <pc:sldMk cId="1807934756" sldId="662"/>
            <ac:graphicFrameMk id="75" creationId="{ED931755-1B94-4D35-B88B-8D25CBD6A9BA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77" creationId="{CC6CBF42-9990-4FCF-BE76-9B4EE37A65E6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80" creationId="{F60D1A38-8881-435F-BD8A-990154979F8C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5:43.012" v="4717" actId="1076"/>
          <ac:graphicFrameMkLst>
            <pc:docMk/>
            <pc:sldMk cId="1807934756" sldId="662"/>
            <ac:graphicFrameMk id="81" creationId="{69C23DA8-D407-48C6-805C-00D08DC993D5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85" creationId="{1E4B3288-40D6-4AD5-9A7C-1898263C0695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87" creationId="{82A079DF-AD80-44D8-B1BD-CAE39FAC41B2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88" creationId="{ABD24668-3740-4DA3-90F8-2D252A2AEC5E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89" creationId="{FC8F1475-4C11-4BBC-A973-FDA3E22ABE97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92" creationId="{8A6F0BC5-0BB9-4B23-A5E8-F5DB14ACD4D8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94" creationId="{E28CC760-3115-4CCE-AEAF-B74478FECC72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95" creationId="{3BDFF450-AFFB-4E1F-81C5-ED6CF8F482B7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96" creationId="{3A51EB6C-59EB-4EFA-BB2E-D96237D0AC03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5:43.012" v="4717" actId="1076"/>
          <ac:graphicFrameMkLst>
            <pc:docMk/>
            <pc:sldMk cId="1807934756" sldId="662"/>
            <ac:graphicFrameMk id="100" creationId="{444C951E-37A9-45B6-A388-EBAC8E5BD408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5:43.012" v="4717" actId="1076"/>
          <ac:graphicFrameMkLst>
            <pc:docMk/>
            <pc:sldMk cId="1807934756" sldId="662"/>
            <ac:graphicFrameMk id="101" creationId="{FF4DAC85-9A77-4AD2-8479-9FA97F5D33B4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5:43.012" v="4717" actId="1076"/>
          <ac:graphicFrameMkLst>
            <pc:docMk/>
            <pc:sldMk cId="1807934756" sldId="662"/>
            <ac:graphicFrameMk id="102" creationId="{79D2CAED-312B-4F88-AF43-9AB263E41C22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108" creationId="{DE06DF35-56D3-4D8D-A8BA-0263FB8A2112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110" creationId="{CB7FDB44-2C45-4914-AAAA-C8862472C853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111" creationId="{F9164611-CE32-45B3-A581-795A298A4396}"/>
          </ac:graphicFrameMkLst>
        </pc:graphicFrameChg>
        <pc:graphicFrameChg chg="del">
          <ac:chgData name="THOMY Philippe" userId="9df777e5-71f9-47e3-9421-f7a221646164" providerId="ADAL" clId="{4B8F8C30-E3A4-4211-BF3B-857329123CEC}" dt="2022-01-18T18:05:31.858" v="4715" actId="478"/>
          <ac:graphicFrameMkLst>
            <pc:docMk/>
            <pc:sldMk cId="1807934756" sldId="662"/>
            <ac:graphicFrameMk id="112" creationId="{3AA6275F-7740-4F80-B5F9-1A2F41A0A64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18:06:37.781" v="4730"/>
          <ac:graphicFrameMkLst>
            <pc:docMk/>
            <pc:sldMk cId="1807934756" sldId="662"/>
            <ac:graphicFrameMk id="116" creationId="{26BBF856-E8EC-4A04-9669-487A251DEC84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18:06:46.901" v="4731" actId="2165"/>
          <ac:graphicFrameMkLst>
            <pc:docMk/>
            <pc:sldMk cId="1807934756" sldId="662"/>
            <ac:graphicFrameMk id="118" creationId="{27439ADE-5E33-4F85-AD93-49F706F93317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18:07:00.843" v="4732" actId="2165"/>
          <ac:graphicFrameMkLst>
            <pc:docMk/>
            <pc:sldMk cId="1807934756" sldId="662"/>
            <ac:graphicFrameMk id="119" creationId="{9671B933-573E-4709-92C3-D46D1563906F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8T18:07:08.280" v="4733" actId="2165"/>
          <ac:graphicFrameMkLst>
            <pc:docMk/>
            <pc:sldMk cId="1807934756" sldId="662"/>
            <ac:graphicFrameMk id="120" creationId="{1E879183-3FEC-48CC-9247-44DA98744915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32.600" v="4776" actId="1076"/>
          <ac:graphicFrameMkLst>
            <pc:docMk/>
            <pc:sldMk cId="1807934756" sldId="662"/>
            <ac:graphicFrameMk id="125" creationId="{FF42B7EB-57F5-460A-AD83-2FA6DF50BB2D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32.600" v="4776" actId="1076"/>
          <ac:graphicFrameMkLst>
            <pc:docMk/>
            <pc:sldMk cId="1807934756" sldId="662"/>
            <ac:graphicFrameMk id="127" creationId="{22DDF2E2-D5A4-4AA7-93B1-FA16D5E1EFBD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32.600" v="4776" actId="1076"/>
          <ac:graphicFrameMkLst>
            <pc:docMk/>
            <pc:sldMk cId="1807934756" sldId="662"/>
            <ac:graphicFrameMk id="128" creationId="{B257BB56-3C77-4249-842A-7271C0BCFAEB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32.600" v="4776" actId="1076"/>
          <ac:graphicFrameMkLst>
            <pc:docMk/>
            <pc:sldMk cId="1807934756" sldId="662"/>
            <ac:graphicFrameMk id="129" creationId="{C5157EC7-90F6-4CA5-85F7-8F65C5ED66EB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55.702" v="4777" actId="1076"/>
          <ac:graphicFrameMkLst>
            <pc:docMk/>
            <pc:sldMk cId="1807934756" sldId="662"/>
            <ac:graphicFrameMk id="134" creationId="{DA95F0FA-7811-43A6-8F33-EF9E67E897DF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55.702" v="4777" actId="1076"/>
          <ac:graphicFrameMkLst>
            <pc:docMk/>
            <pc:sldMk cId="1807934756" sldId="662"/>
            <ac:graphicFrameMk id="136" creationId="{6F390A15-92EF-4F64-B197-758AD2B39556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55.702" v="4777" actId="1076"/>
          <ac:graphicFrameMkLst>
            <pc:docMk/>
            <pc:sldMk cId="1807934756" sldId="662"/>
            <ac:graphicFrameMk id="137" creationId="{B431EFA1-AFC0-4DD0-8855-CA22BEE38E7B}"/>
          </ac:graphicFrameMkLst>
        </pc:graphicFrameChg>
        <pc:graphicFrameChg chg="add mod">
          <ac:chgData name="THOMY Philippe" userId="9df777e5-71f9-47e3-9421-f7a221646164" providerId="ADAL" clId="{4B8F8C30-E3A4-4211-BF3B-857329123CEC}" dt="2022-01-18T18:08:55.702" v="4777" actId="1076"/>
          <ac:graphicFrameMkLst>
            <pc:docMk/>
            <pc:sldMk cId="1807934756" sldId="662"/>
            <ac:graphicFrameMk id="138" creationId="{7FFA027F-6F8C-41D5-859B-159FED8B1CFF}"/>
          </ac:graphicFrameMkLst>
        </pc:graphicFrameChg>
        <pc:cxnChg chg="del">
          <ac:chgData name="THOMY Philippe" userId="9df777e5-71f9-47e3-9421-f7a221646164" providerId="ADAL" clId="{4B8F8C30-E3A4-4211-BF3B-857329123CEC}" dt="2022-01-18T17:29:14.195" v="4630" actId="478"/>
          <ac:cxnSpMkLst>
            <pc:docMk/>
            <pc:sldMk cId="1807934756" sldId="662"/>
            <ac:cxnSpMk id="42" creationId="{5A7D4B2A-8D3D-4B7B-A235-23B62F381206}"/>
          </ac:cxnSpMkLst>
        </pc:cxnChg>
        <pc:cxnChg chg="del">
          <ac:chgData name="THOMY Philippe" userId="9df777e5-71f9-47e3-9421-f7a221646164" providerId="ADAL" clId="{4B8F8C30-E3A4-4211-BF3B-857329123CEC}" dt="2022-01-18T17:30:19.970" v="4650" actId="478"/>
          <ac:cxnSpMkLst>
            <pc:docMk/>
            <pc:sldMk cId="1807934756" sldId="662"/>
            <ac:cxnSpMk id="52" creationId="{C301D276-9E1A-40A7-8415-9BC916ACE4A2}"/>
          </ac:cxnSpMkLst>
        </pc:cxnChg>
        <pc:cxnChg chg="del">
          <ac:chgData name="THOMY Philippe" userId="9df777e5-71f9-47e3-9421-f7a221646164" providerId="ADAL" clId="{4B8F8C30-E3A4-4211-BF3B-857329123CEC}" dt="2022-01-18T18:05:31.858" v="4715" actId="478"/>
          <ac:cxnSpMkLst>
            <pc:docMk/>
            <pc:sldMk cId="1807934756" sldId="662"/>
            <ac:cxnSpMk id="59" creationId="{F12BB15F-BE06-4956-AC3B-382804CFD6F9}"/>
          </ac:cxnSpMkLst>
        </pc:cxnChg>
        <pc:cxnChg chg="add mod">
          <ac:chgData name="THOMY Philippe" userId="9df777e5-71f9-47e3-9421-f7a221646164" providerId="ADAL" clId="{4B8F8C30-E3A4-4211-BF3B-857329123CEC}" dt="2022-01-18T17:30:38.666" v="4652" actId="1076"/>
          <ac:cxnSpMkLst>
            <pc:docMk/>
            <pc:sldMk cId="1807934756" sldId="662"/>
            <ac:cxnSpMk id="68" creationId="{3650B2C7-4F9B-4DA9-B35B-C63C0C6A6CDA}"/>
          </ac:cxnSpMkLst>
        </pc:cxnChg>
        <pc:cxnChg chg="del">
          <ac:chgData name="THOMY Philippe" userId="9df777e5-71f9-47e3-9421-f7a221646164" providerId="ADAL" clId="{4B8F8C30-E3A4-4211-BF3B-857329123CEC}" dt="2022-01-18T18:05:31.858" v="4715" actId="478"/>
          <ac:cxnSpMkLst>
            <pc:docMk/>
            <pc:sldMk cId="1807934756" sldId="662"/>
            <ac:cxnSpMk id="86" creationId="{5533FD27-E4F6-4181-8FD8-C3756482A81E}"/>
          </ac:cxnSpMkLst>
        </pc:cxnChg>
        <pc:cxnChg chg="del">
          <ac:chgData name="THOMY Philippe" userId="9df777e5-71f9-47e3-9421-f7a221646164" providerId="ADAL" clId="{4B8F8C30-E3A4-4211-BF3B-857329123CEC}" dt="2022-01-18T18:05:31.858" v="4715" actId="478"/>
          <ac:cxnSpMkLst>
            <pc:docMk/>
            <pc:sldMk cId="1807934756" sldId="662"/>
            <ac:cxnSpMk id="93" creationId="{588C60F7-20C7-49E5-B0AD-A17F1C1935E4}"/>
          </ac:cxnSpMkLst>
        </pc:cxnChg>
        <pc:cxnChg chg="add mod">
          <ac:chgData name="THOMY Philippe" userId="9df777e5-71f9-47e3-9421-f7a221646164" providerId="ADAL" clId="{4B8F8C30-E3A4-4211-BF3B-857329123CEC}" dt="2022-01-18T18:05:43.012" v="4717" actId="1076"/>
          <ac:cxnSpMkLst>
            <pc:docMk/>
            <pc:sldMk cId="1807934756" sldId="662"/>
            <ac:cxnSpMk id="99" creationId="{D73F5360-8647-4516-8D32-38AA9D2B95A9}"/>
          </ac:cxnSpMkLst>
        </pc:cxnChg>
        <pc:cxnChg chg="del">
          <ac:chgData name="THOMY Philippe" userId="9df777e5-71f9-47e3-9421-f7a221646164" providerId="ADAL" clId="{4B8F8C30-E3A4-4211-BF3B-857329123CEC}" dt="2022-01-18T18:05:31.858" v="4715" actId="478"/>
          <ac:cxnSpMkLst>
            <pc:docMk/>
            <pc:sldMk cId="1807934756" sldId="662"/>
            <ac:cxnSpMk id="109" creationId="{3AE93E3A-5112-4B3B-BAE9-298072A90191}"/>
          </ac:cxnSpMkLst>
        </pc:cxnChg>
        <pc:cxnChg chg="add mod">
          <ac:chgData name="THOMY Philippe" userId="9df777e5-71f9-47e3-9421-f7a221646164" providerId="ADAL" clId="{4B8F8C30-E3A4-4211-BF3B-857329123CEC}" dt="2022-01-18T18:05:43.012" v="4717" actId="1076"/>
          <ac:cxnSpMkLst>
            <pc:docMk/>
            <pc:sldMk cId="1807934756" sldId="662"/>
            <ac:cxnSpMk id="117" creationId="{5B1E49AD-224D-4C90-A9AF-DA19C5113A68}"/>
          </ac:cxnSpMkLst>
        </pc:cxnChg>
        <pc:cxnChg chg="add mod">
          <ac:chgData name="THOMY Philippe" userId="9df777e5-71f9-47e3-9421-f7a221646164" providerId="ADAL" clId="{4B8F8C30-E3A4-4211-BF3B-857329123CEC}" dt="2022-01-18T18:08:32.600" v="4776" actId="1076"/>
          <ac:cxnSpMkLst>
            <pc:docMk/>
            <pc:sldMk cId="1807934756" sldId="662"/>
            <ac:cxnSpMk id="126" creationId="{D35B0FFD-65B8-4ED6-8CF2-9C2AE914BFC2}"/>
          </ac:cxnSpMkLst>
        </pc:cxnChg>
        <pc:cxnChg chg="add mod">
          <ac:chgData name="THOMY Philippe" userId="9df777e5-71f9-47e3-9421-f7a221646164" providerId="ADAL" clId="{4B8F8C30-E3A4-4211-BF3B-857329123CEC}" dt="2022-01-18T18:08:55.702" v="4777" actId="1076"/>
          <ac:cxnSpMkLst>
            <pc:docMk/>
            <pc:sldMk cId="1807934756" sldId="662"/>
            <ac:cxnSpMk id="135" creationId="{54511DE5-D0D8-419F-A3FC-A9DC1E208EE6}"/>
          </ac:cxnSpMkLst>
        </pc:cxnChg>
      </pc:sldChg>
      <pc:sldMasterChg chg="delSldLayout">
        <pc:chgData name="THOMY Philippe" userId="9df777e5-71f9-47e3-9421-f7a221646164" providerId="ADAL" clId="{4B8F8C30-E3A4-4211-BF3B-857329123CEC}" dt="2022-01-18T16:37:43.024" v="4137" actId="47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4B8F8C30-E3A4-4211-BF3B-857329123CEC}" dt="2022-01-18T16:37:43.024" v="4137" actId="47"/>
          <pc:sldLayoutMkLst>
            <pc:docMk/>
            <pc:sldMasterMk cId="0" sldId="2147483648"/>
            <pc:sldLayoutMk cId="3494825405" sldId="2147483676"/>
          </pc:sldLayoutMkLst>
        </pc:sldLayoutChg>
        <pc:sldLayoutChg chg="del">
          <pc:chgData name="THOMY Philippe" userId="9df777e5-71f9-47e3-9421-f7a221646164" providerId="ADAL" clId="{4B8F8C30-E3A4-4211-BF3B-857329123CEC}" dt="2022-01-18T16:37:35.002" v="4136" actId="47"/>
          <pc:sldLayoutMkLst>
            <pc:docMk/>
            <pc:sldMasterMk cId="0" sldId="2147483648"/>
            <pc:sldLayoutMk cId="1676169971" sldId="2147483677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2360113167" sldId="2147483700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1289955066" sldId="2147483701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2105273831" sldId="2147483702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1173135076" sldId="2147483703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3226358662" sldId="2147483705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3828379023" sldId="2147483706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2390255703" sldId="2147483708"/>
          </pc:sldLayoutMkLst>
        </pc:sldLayoutChg>
        <pc:sldLayoutChg chg="del">
          <pc:chgData name="THOMY Philippe" userId="9df777e5-71f9-47e3-9421-f7a221646164" providerId="ADAL" clId="{4B8F8C30-E3A4-4211-BF3B-857329123CEC}" dt="2022-01-18T16:37:23.359" v="4135" actId="47"/>
          <pc:sldLayoutMkLst>
            <pc:docMk/>
            <pc:sldMasterMk cId="0" sldId="2147483648"/>
            <pc:sldLayoutMk cId="2968893048" sldId="214748370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83" r:id="rId21"/>
    <p:sldLayoutId id="2147483684" r:id="rId22"/>
    <p:sldLayoutId id="2147483686" r:id="rId23"/>
    <p:sldLayoutId id="2147483687" r:id="rId24"/>
    <p:sldLayoutId id="2147483689" r:id="rId25"/>
    <p:sldLayoutId id="2147483692" r:id="rId26"/>
    <p:sldLayoutId id="2147483693" r:id="rId27"/>
    <p:sldLayoutId id="2147483694" r:id="rId28"/>
    <p:sldLayoutId id="2147483695" r:id="rId29"/>
    <p:sldLayoutId id="2147483698" r:id="rId30"/>
    <p:sldLayoutId id="2147483699" r:id="rId31"/>
    <p:sldLayoutId id="2147483704" r:id="rId32"/>
    <p:sldLayoutId id="2147483710" r:id="rId33"/>
    <p:sldLayoutId id="2147483711" r:id="rId34"/>
    <p:sldLayoutId id="2147483713" r:id="rId35"/>
    <p:sldLayoutId id="2147483714" r:id="rId3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8.png"/><Relationship Id="rId12" Type="http://schemas.openxmlformats.org/officeDocument/2006/relationships/image" Target="../media/image1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svg"/><Relationship Id="rId11" Type="http://schemas.openxmlformats.org/officeDocument/2006/relationships/image" Target="../media/image9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40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svg"/><Relationship Id="rId7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7.svg"/><Relationship Id="rId4" Type="http://schemas.openxmlformats.org/officeDocument/2006/relationships/image" Target="../media/image72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8.png"/><Relationship Id="rId5" Type="http://schemas.openxmlformats.org/officeDocument/2006/relationships/image" Target="../media/image87.jpe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7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3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121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3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9.png"/><Relationship Id="rId5" Type="http://schemas.openxmlformats.org/officeDocument/2006/relationships/image" Target="../media/image17.svg"/><Relationship Id="rId15" Type="http://schemas.openxmlformats.org/officeDocument/2006/relationships/image" Target="../media/image23.svg"/><Relationship Id="rId10" Type="http://schemas.openxmlformats.org/officeDocument/2006/relationships/image" Target="../media/image7.sv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6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11.sv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10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9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7.sv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6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 : coins arrondis 123">
            <a:extLst>
              <a:ext uri="{FF2B5EF4-FFF2-40B4-BE49-F238E27FC236}">
                <a16:creationId xmlns:a16="http://schemas.microsoft.com/office/drawing/2014/main" id="{EBF98A3F-A2AD-4685-AFE9-61E5B3406735}"/>
              </a:ext>
            </a:extLst>
          </p:cNvPr>
          <p:cNvSpPr/>
          <p:nvPr/>
        </p:nvSpPr>
        <p:spPr>
          <a:xfrm>
            <a:off x="348792" y="4462447"/>
            <a:ext cx="11637297" cy="1997223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123" name="Rectangle : coins arrondis 122">
            <a:extLst>
              <a:ext uri="{FF2B5EF4-FFF2-40B4-BE49-F238E27FC236}">
                <a16:creationId xmlns:a16="http://schemas.microsoft.com/office/drawing/2014/main" id="{41F4FD3C-9E8B-43A5-826C-45944BFE104B}"/>
              </a:ext>
            </a:extLst>
          </p:cNvPr>
          <p:cNvSpPr/>
          <p:nvPr/>
        </p:nvSpPr>
        <p:spPr>
          <a:xfrm>
            <a:off x="348792" y="2747379"/>
            <a:ext cx="11637297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122" name="Rectangle : coins arrondis 121">
            <a:extLst>
              <a:ext uri="{FF2B5EF4-FFF2-40B4-BE49-F238E27FC236}">
                <a16:creationId xmlns:a16="http://schemas.microsoft.com/office/drawing/2014/main" id="{744F38EA-BD58-4FA9-9CDD-D1E63509B44E}"/>
              </a:ext>
            </a:extLst>
          </p:cNvPr>
          <p:cNvSpPr/>
          <p:nvPr/>
        </p:nvSpPr>
        <p:spPr>
          <a:xfrm>
            <a:off x="348792" y="1058210"/>
            <a:ext cx="11637297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085" y="272032"/>
            <a:ext cx="10515600" cy="655166"/>
          </a:xfrm>
        </p:spPr>
        <p:txBody>
          <a:bodyPr/>
          <a:lstStyle/>
          <a:p>
            <a:r>
              <a:rPr lang="fr-FR" dirty="0"/>
              <a:t>Exemple : présentation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7179" y="1121793"/>
            <a:ext cx="6089004" cy="1527142"/>
          </a:xfrm>
        </p:spPr>
        <p:txBody>
          <a:bodyPr>
            <a:normAutofit/>
          </a:bodyPr>
          <a:lstStyle/>
          <a:p>
            <a:r>
              <a:rPr lang="fr-FR" sz="1600" dirty="0"/>
              <a:t>A l’école, une application de mon téléphone se connecte au capteur du lieu ou je me situe et me donne les informations sur la qualité de l’air</a:t>
            </a:r>
          </a:p>
          <a:p>
            <a:r>
              <a:rPr lang="fr-FR" sz="1600" dirty="0"/>
              <a:t>Dans les transports en commun ou dans les lieux publics équipés, ça marche aussi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50EE740-9DCF-46C5-BB5B-49110E62D47F}"/>
              </a:ext>
            </a:extLst>
          </p:cNvPr>
          <p:cNvGrpSpPr/>
          <p:nvPr/>
        </p:nvGrpSpPr>
        <p:grpSpPr>
          <a:xfrm>
            <a:off x="8050091" y="1453136"/>
            <a:ext cx="751102" cy="716229"/>
            <a:chOff x="7757860" y="791852"/>
            <a:chExt cx="841672" cy="840186"/>
          </a:xfrm>
        </p:grpSpPr>
        <p:sp>
          <p:nvSpPr>
            <p:cNvPr id="61" name="Rectangle : coins arrondis 60">
              <a:extLst>
                <a:ext uri="{FF2B5EF4-FFF2-40B4-BE49-F238E27FC236}">
                  <a16:creationId xmlns:a16="http://schemas.microsoft.com/office/drawing/2014/main" id="{2361825D-ACDF-4461-9C7A-DC930B47D98A}"/>
                </a:ext>
              </a:extLst>
            </p:cNvPr>
            <p:cNvSpPr/>
            <p:nvPr/>
          </p:nvSpPr>
          <p:spPr>
            <a:xfrm>
              <a:off x="7757860" y="791852"/>
              <a:ext cx="841672" cy="840186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62" name="Graphique 61" descr="Smartphone">
              <a:extLst>
                <a:ext uri="{FF2B5EF4-FFF2-40B4-BE49-F238E27FC236}">
                  <a16:creationId xmlns:a16="http://schemas.microsoft.com/office/drawing/2014/main" id="{6A4CE3CE-6F85-4A7F-808B-3F01E1931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5389" y="876793"/>
              <a:ext cx="453890" cy="461780"/>
            </a:xfrm>
            <a:prstGeom prst="rect">
              <a:avLst/>
            </a:prstGeom>
          </p:spPr>
        </p:pic>
        <p:pic>
          <p:nvPicPr>
            <p:cNvPr id="63" name="Image 62">
              <a:extLst>
                <a:ext uri="{FF2B5EF4-FFF2-40B4-BE49-F238E27FC236}">
                  <a16:creationId xmlns:a16="http://schemas.microsoft.com/office/drawing/2014/main" id="{7FFB4A96-6A10-4586-8F54-55FA88604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072707" y="1375971"/>
              <a:ext cx="211979" cy="237486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9B8DEED-7B0D-44A6-8825-67A1F03BB3AA}"/>
              </a:ext>
            </a:extLst>
          </p:cNvPr>
          <p:cNvGrpSpPr/>
          <p:nvPr/>
        </p:nvGrpSpPr>
        <p:grpSpPr>
          <a:xfrm>
            <a:off x="10396098" y="1432874"/>
            <a:ext cx="642690" cy="736491"/>
            <a:chOff x="10103867" y="743722"/>
            <a:chExt cx="751102" cy="951519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1F0836E7-3015-4C47-A5B8-F62D8712EFDB}"/>
                </a:ext>
              </a:extLst>
            </p:cNvPr>
            <p:cNvSpPr/>
            <p:nvPr/>
          </p:nvSpPr>
          <p:spPr>
            <a:xfrm>
              <a:off x="10103867" y="743722"/>
              <a:ext cx="751102" cy="951519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  <a:tint val="66000"/>
                    <a:satMod val="160000"/>
                  </a:schemeClr>
                </a:gs>
                <a:gs pos="50000">
                  <a:schemeClr val="accent6">
                    <a:lumMod val="60000"/>
                    <a:lumOff val="40000"/>
                    <a:tint val="44500"/>
                    <a:satMod val="160000"/>
                  </a:schemeClr>
                </a:gs>
                <a:gs pos="100000">
                  <a:schemeClr val="accent6">
                    <a:lumMod val="60000"/>
                    <a:lumOff val="40000"/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67" name="Graphique 66" descr="Ville">
              <a:extLst>
                <a:ext uri="{FF2B5EF4-FFF2-40B4-BE49-F238E27FC236}">
                  <a16:creationId xmlns:a16="http://schemas.microsoft.com/office/drawing/2014/main" id="{DBBB4992-4A8E-490B-ABD9-B54ECDBB0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14779" y="999037"/>
              <a:ext cx="652463" cy="679071"/>
            </a:xfrm>
            <a:prstGeom prst="rect">
              <a:avLst/>
            </a:prstGeom>
          </p:spPr>
        </p:pic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85A837E7-B904-4DF0-9699-FA43482CD1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44646" y="804204"/>
              <a:ext cx="211215" cy="241501"/>
            </a:xfrm>
            <a:prstGeom prst="rect">
              <a:avLst/>
            </a:prstGeom>
          </p:spPr>
        </p:pic>
      </p:grp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32001134-3904-4923-BB13-93134F0053C5}"/>
              </a:ext>
            </a:extLst>
          </p:cNvPr>
          <p:cNvCxnSpPr>
            <a:cxnSpLocks/>
          </p:cNvCxnSpPr>
          <p:nvPr/>
        </p:nvCxnSpPr>
        <p:spPr>
          <a:xfrm flipH="1">
            <a:off x="9079292" y="1749273"/>
            <a:ext cx="1229079" cy="2026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296BEECB-B6BF-428F-A18E-FA5125BBD587}"/>
              </a:ext>
            </a:extLst>
          </p:cNvPr>
          <p:cNvSpPr txBox="1"/>
          <p:nvPr/>
        </p:nvSpPr>
        <p:spPr>
          <a:xfrm flipH="1">
            <a:off x="8946103" y="1471046"/>
            <a:ext cx="1429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BLE</a:t>
            </a:r>
          </a:p>
          <a:p>
            <a:pPr algn="ctr"/>
            <a:r>
              <a:rPr lang="fr-FR" sz="1100" dirty="0"/>
              <a:t> </a:t>
            </a:r>
          </a:p>
          <a:p>
            <a:pPr algn="ctr"/>
            <a:r>
              <a:rPr lang="fr-FR" sz="1100" dirty="0"/>
              <a:t>« </a:t>
            </a:r>
            <a:r>
              <a:rPr lang="fr-FR" sz="1100" dirty="0" err="1"/>
              <a:t>Environmental</a:t>
            </a:r>
            <a:r>
              <a:rPr lang="fr-FR" sz="1100" dirty="0"/>
              <a:t> </a:t>
            </a:r>
            <a:r>
              <a:rPr lang="fr-FR" sz="1050" dirty="0" err="1"/>
              <a:t>Sensing</a:t>
            </a:r>
            <a:r>
              <a:rPr lang="fr-FR" sz="1100" dirty="0"/>
              <a:t> standard »</a:t>
            </a:r>
          </a:p>
        </p:txBody>
      </p:sp>
      <p:sp>
        <p:nvSpPr>
          <p:cNvPr id="72" name="Espace réservé du contenu 2">
            <a:extLst>
              <a:ext uri="{FF2B5EF4-FFF2-40B4-BE49-F238E27FC236}">
                <a16:creationId xmlns:a16="http://schemas.microsoft.com/office/drawing/2014/main" id="{B380184F-44D2-4FA0-93CD-300C23F9F9DC}"/>
              </a:ext>
            </a:extLst>
          </p:cNvPr>
          <p:cNvSpPr txBox="1">
            <a:spLocks/>
          </p:cNvSpPr>
          <p:nvPr/>
        </p:nvSpPr>
        <p:spPr>
          <a:xfrm>
            <a:off x="535016" y="2956936"/>
            <a:ext cx="6184706" cy="11100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J’ai choisi de mettre à disposition et de partager les données</a:t>
            </a:r>
          </a:p>
          <a:p>
            <a:endParaRPr lang="fr-FR" sz="1600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8844D80A-8DDE-4079-BD19-466ACE7F9657}"/>
              </a:ext>
            </a:extLst>
          </p:cNvPr>
          <p:cNvGrpSpPr/>
          <p:nvPr/>
        </p:nvGrpSpPr>
        <p:grpSpPr>
          <a:xfrm>
            <a:off x="7631363" y="3066658"/>
            <a:ext cx="709019" cy="754200"/>
            <a:chOff x="8312688" y="2279159"/>
            <a:chExt cx="716629" cy="931470"/>
          </a:xfrm>
        </p:grpSpPr>
        <p:sp>
          <p:nvSpPr>
            <p:cNvPr id="74" name="Rectangle : coins arrondis 73">
              <a:extLst>
                <a:ext uri="{FF2B5EF4-FFF2-40B4-BE49-F238E27FC236}">
                  <a16:creationId xmlns:a16="http://schemas.microsoft.com/office/drawing/2014/main" id="{C66460F5-B193-4B5A-AA86-69851301C0EB}"/>
                </a:ext>
              </a:extLst>
            </p:cNvPr>
            <p:cNvSpPr/>
            <p:nvPr/>
          </p:nvSpPr>
          <p:spPr>
            <a:xfrm>
              <a:off x="8312688" y="2279159"/>
              <a:ext cx="716629" cy="93147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75" name="Graphique 74" descr="Maison">
              <a:extLst>
                <a:ext uri="{FF2B5EF4-FFF2-40B4-BE49-F238E27FC236}">
                  <a16:creationId xmlns:a16="http://schemas.microsoft.com/office/drawing/2014/main" id="{F09D70CD-6C00-483E-94D7-72F5B67BA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452169" y="2679379"/>
              <a:ext cx="411516" cy="419658"/>
            </a:xfrm>
            <a:prstGeom prst="rect">
              <a:avLst/>
            </a:prstGeom>
          </p:spPr>
        </p:pic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7A8B2C2D-2A19-42ED-9298-ACB43AE60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9658" y="2341567"/>
              <a:ext cx="211979" cy="237486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006BC4D4-AD41-488C-A317-2C5A26F8EA96}"/>
              </a:ext>
            </a:extLst>
          </p:cNvPr>
          <p:cNvGrpSpPr/>
          <p:nvPr/>
        </p:nvGrpSpPr>
        <p:grpSpPr>
          <a:xfrm>
            <a:off x="11088490" y="3066658"/>
            <a:ext cx="679527" cy="745622"/>
            <a:chOff x="7447432" y="2308803"/>
            <a:chExt cx="686820" cy="920876"/>
          </a:xfrm>
        </p:grpSpPr>
        <p:sp>
          <p:nvSpPr>
            <p:cNvPr id="79" name="Rectangle : coins arrondis 78">
              <a:extLst>
                <a:ext uri="{FF2B5EF4-FFF2-40B4-BE49-F238E27FC236}">
                  <a16:creationId xmlns:a16="http://schemas.microsoft.com/office/drawing/2014/main" id="{01392797-498F-4E18-9B38-E70CA4CEA04D}"/>
                </a:ext>
              </a:extLst>
            </p:cNvPr>
            <p:cNvSpPr/>
            <p:nvPr/>
          </p:nvSpPr>
          <p:spPr>
            <a:xfrm>
              <a:off x="7447432" y="2308803"/>
              <a:ext cx="686820" cy="920876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0" name="Graphique 79" descr="Scène de colline">
              <a:extLst>
                <a:ext uri="{FF2B5EF4-FFF2-40B4-BE49-F238E27FC236}">
                  <a16:creationId xmlns:a16="http://schemas.microsoft.com/office/drawing/2014/main" id="{A1BBE096-1A19-4387-9C25-F3D846EC0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610421" y="2658191"/>
              <a:ext cx="452343" cy="433607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3169A3F4-168E-4D7B-AB81-582E26838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7116" y="2373063"/>
              <a:ext cx="211215" cy="241501"/>
            </a:xfrm>
            <a:prstGeom prst="rect">
              <a:avLst/>
            </a:prstGeom>
          </p:spPr>
        </p:pic>
      </p:grpSp>
      <p:grpSp>
        <p:nvGrpSpPr>
          <p:cNvPr id="88" name="Groupe 87">
            <a:extLst>
              <a:ext uri="{FF2B5EF4-FFF2-40B4-BE49-F238E27FC236}">
                <a16:creationId xmlns:a16="http://schemas.microsoft.com/office/drawing/2014/main" id="{FD6CD210-B5A9-4326-BD79-EE294C149304}"/>
              </a:ext>
            </a:extLst>
          </p:cNvPr>
          <p:cNvGrpSpPr/>
          <p:nvPr/>
        </p:nvGrpSpPr>
        <p:grpSpPr>
          <a:xfrm>
            <a:off x="9385368" y="3066658"/>
            <a:ext cx="709020" cy="745622"/>
            <a:chOff x="10619750" y="2721748"/>
            <a:chExt cx="759904" cy="799470"/>
          </a:xfrm>
        </p:grpSpPr>
        <p:sp>
          <p:nvSpPr>
            <p:cNvPr id="91" name="Rectangle : coins arrondis 90">
              <a:extLst>
                <a:ext uri="{FF2B5EF4-FFF2-40B4-BE49-F238E27FC236}">
                  <a16:creationId xmlns:a16="http://schemas.microsoft.com/office/drawing/2014/main" id="{5A9FB1B4-06CA-4263-B307-49FE1DDED020}"/>
                </a:ext>
              </a:extLst>
            </p:cNvPr>
            <p:cNvSpPr/>
            <p:nvPr/>
          </p:nvSpPr>
          <p:spPr>
            <a:xfrm>
              <a:off x="10619750" y="2721748"/>
              <a:ext cx="759904" cy="79947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8712DE13-01B9-4C30-AA5B-7A71FA0FA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236" y="2816794"/>
              <a:ext cx="586445" cy="523871"/>
            </a:xfrm>
            <a:prstGeom prst="rect">
              <a:avLst/>
            </a:prstGeom>
          </p:spPr>
        </p:pic>
      </p:grpSp>
      <p:sp>
        <p:nvSpPr>
          <p:cNvPr id="93" name="ZoneTexte 92">
            <a:extLst>
              <a:ext uri="{FF2B5EF4-FFF2-40B4-BE49-F238E27FC236}">
                <a16:creationId xmlns:a16="http://schemas.microsoft.com/office/drawing/2014/main" id="{C56FAA65-10B6-4751-BBB6-74991B7DF2DD}"/>
              </a:ext>
            </a:extLst>
          </p:cNvPr>
          <p:cNvSpPr txBox="1"/>
          <p:nvPr/>
        </p:nvSpPr>
        <p:spPr>
          <a:xfrm flipH="1">
            <a:off x="8912305" y="3877654"/>
            <a:ext cx="1655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Base de données « standard ObsJSON »</a:t>
            </a:r>
          </a:p>
        </p:txBody>
      </p: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C2021BF4-4353-49A2-982D-9DE9C4A485B7}"/>
              </a:ext>
            </a:extLst>
          </p:cNvPr>
          <p:cNvCxnSpPr>
            <a:cxnSpLocks/>
          </p:cNvCxnSpPr>
          <p:nvPr/>
        </p:nvCxnSpPr>
        <p:spPr>
          <a:xfrm flipH="1">
            <a:off x="8435073" y="3427454"/>
            <a:ext cx="824228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804FEDFA-985A-40A3-BD23-D1D2001822E6}"/>
              </a:ext>
            </a:extLst>
          </p:cNvPr>
          <p:cNvSpPr txBox="1"/>
          <p:nvPr/>
        </p:nvSpPr>
        <p:spPr>
          <a:xfrm flipH="1">
            <a:off x="8377369" y="3095678"/>
            <a:ext cx="974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 err="1"/>
              <a:t>WiFi</a:t>
            </a:r>
            <a:r>
              <a:rPr lang="fr-FR" sz="1100" dirty="0"/>
              <a:t> </a:t>
            </a:r>
          </a:p>
          <a:p>
            <a:pPr algn="ctr"/>
            <a:endParaRPr lang="fr-FR" sz="1100" dirty="0"/>
          </a:p>
          <a:p>
            <a:pPr algn="ctr"/>
            <a:r>
              <a:rPr lang="fr-FR" sz="1100" dirty="0"/>
              <a:t>« standard  ObsJSON »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E97C1EB8-C334-4218-BA98-20ACE5297164}"/>
              </a:ext>
            </a:extLst>
          </p:cNvPr>
          <p:cNvCxnSpPr>
            <a:cxnSpLocks/>
          </p:cNvCxnSpPr>
          <p:nvPr/>
        </p:nvCxnSpPr>
        <p:spPr>
          <a:xfrm flipH="1">
            <a:off x="10161683" y="3429335"/>
            <a:ext cx="824228" cy="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17CBA071-669E-4691-8A37-2864FCB4B326}"/>
              </a:ext>
            </a:extLst>
          </p:cNvPr>
          <p:cNvSpPr txBox="1"/>
          <p:nvPr/>
        </p:nvSpPr>
        <p:spPr>
          <a:xfrm flipH="1">
            <a:off x="10103979" y="3097559"/>
            <a:ext cx="974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LoRa </a:t>
            </a:r>
          </a:p>
          <a:p>
            <a:pPr algn="ctr"/>
            <a:endParaRPr lang="fr-FR" sz="1100" dirty="0"/>
          </a:p>
          <a:p>
            <a:pPr algn="ctr"/>
            <a:r>
              <a:rPr lang="fr-FR" sz="1100" dirty="0"/>
              <a:t>« standard  </a:t>
            </a:r>
            <a:r>
              <a:rPr lang="fr-FR" sz="1100" dirty="0" err="1"/>
              <a:t>ObsBIN</a:t>
            </a:r>
            <a:r>
              <a:rPr lang="fr-FR" sz="1100" dirty="0"/>
              <a:t> »</a:t>
            </a:r>
          </a:p>
        </p:txBody>
      </p:sp>
      <p:sp>
        <p:nvSpPr>
          <p:cNvPr id="101" name="Espace réservé du contenu 2">
            <a:extLst>
              <a:ext uri="{FF2B5EF4-FFF2-40B4-BE49-F238E27FC236}">
                <a16:creationId xmlns:a16="http://schemas.microsoft.com/office/drawing/2014/main" id="{F35427DE-FDED-4FE9-9381-D6DF66797498}"/>
              </a:ext>
            </a:extLst>
          </p:cNvPr>
          <p:cNvSpPr txBox="1">
            <a:spLocks/>
          </p:cNvSpPr>
          <p:nvPr/>
        </p:nvSpPr>
        <p:spPr>
          <a:xfrm>
            <a:off x="535016" y="4755829"/>
            <a:ext cx="6260120" cy="13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En fin de journée, mon application calcule mon exposition de la journée aux polluants (y compris lors de mes trajets extérieurs grâce aux données en open-data)</a:t>
            </a:r>
          </a:p>
          <a:p>
            <a:r>
              <a:rPr lang="fr-FR" sz="1600" dirty="0"/>
              <a:t>Je peux échanger ou partager ces résultats</a:t>
            </a:r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BF56890A-D264-4A36-BA49-13C8D2C51BEE}"/>
              </a:ext>
            </a:extLst>
          </p:cNvPr>
          <p:cNvGrpSpPr/>
          <p:nvPr/>
        </p:nvGrpSpPr>
        <p:grpSpPr>
          <a:xfrm>
            <a:off x="7637144" y="5397444"/>
            <a:ext cx="751102" cy="716229"/>
            <a:chOff x="7757860" y="791852"/>
            <a:chExt cx="841672" cy="840186"/>
          </a:xfrm>
        </p:grpSpPr>
        <p:sp>
          <p:nvSpPr>
            <p:cNvPr id="103" name="Rectangle : coins arrondis 102">
              <a:extLst>
                <a:ext uri="{FF2B5EF4-FFF2-40B4-BE49-F238E27FC236}">
                  <a16:creationId xmlns:a16="http://schemas.microsoft.com/office/drawing/2014/main" id="{81FD9877-D0A9-479B-B4A6-A5E03F66EBB1}"/>
                </a:ext>
              </a:extLst>
            </p:cNvPr>
            <p:cNvSpPr/>
            <p:nvPr/>
          </p:nvSpPr>
          <p:spPr>
            <a:xfrm>
              <a:off x="7757860" y="791852"/>
              <a:ext cx="841672" cy="840186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104" name="Graphique 103" descr="Smartphone">
              <a:extLst>
                <a:ext uri="{FF2B5EF4-FFF2-40B4-BE49-F238E27FC236}">
                  <a16:creationId xmlns:a16="http://schemas.microsoft.com/office/drawing/2014/main" id="{457FF7D5-A9BE-42DC-9A67-2C4B6DB8C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5389" y="876793"/>
              <a:ext cx="453890" cy="461780"/>
            </a:xfrm>
            <a:prstGeom prst="rect">
              <a:avLst/>
            </a:prstGeom>
          </p:spPr>
        </p:pic>
        <p:pic>
          <p:nvPicPr>
            <p:cNvPr id="105" name="Image 104">
              <a:extLst>
                <a:ext uri="{FF2B5EF4-FFF2-40B4-BE49-F238E27FC236}">
                  <a16:creationId xmlns:a16="http://schemas.microsoft.com/office/drawing/2014/main" id="{60C3ADAD-A144-4233-8D91-2160332F8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8072707" y="1375971"/>
              <a:ext cx="211979" cy="237486"/>
            </a:xfrm>
            <a:prstGeom prst="rect">
              <a:avLst/>
            </a:prstGeom>
          </p:spPr>
        </p:pic>
      </p:grp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8E4EDFBF-7CDD-4298-A04E-2522C3362CA9}"/>
              </a:ext>
            </a:extLst>
          </p:cNvPr>
          <p:cNvGrpSpPr/>
          <p:nvPr/>
        </p:nvGrpSpPr>
        <p:grpSpPr>
          <a:xfrm>
            <a:off x="9452522" y="4710828"/>
            <a:ext cx="709020" cy="745622"/>
            <a:chOff x="10619750" y="2721748"/>
            <a:chExt cx="759904" cy="799470"/>
          </a:xfrm>
        </p:grpSpPr>
        <p:sp>
          <p:nvSpPr>
            <p:cNvPr id="107" name="Rectangle : coins arrondis 106">
              <a:extLst>
                <a:ext uri="{FF2B5EF4-FFF2-40B4-BE49-F238E27FC236}">
                  <a16:creationId xmlns:a16="http://schemas.microsoft.com/office/drawing/2014/main" id="{EF92EE66-095F-49D1-9936-C838FE836C2E}"/>
                </a:ext>
              </a:extLst>
            </p:cNvPr>
            <p:cNvSpPr/>
            <p:nvPr/>
          </p:nvSpPr>
          <p:spPr>
            <a:xfrm>
              <a:off x="10619750" y="2721748"/>
              <a:ext cx="759904" cy="79947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108" name="Image 107">
              <a:extLst>
                <a:ext uri="{FF2B5EF4-FFF2-40B4-BE49-F238E27FC236}">
                  <a16:creationId xmlns:a16="http://schemas.microsoft.com/office/drawing/2014/main" id="{8EAF64FF-A291-41B1-9ACE-C154F2A9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236" y="2816794"/>
              <a:ext cx="586445" cy="523871"/>
            </a:xfrm>
            <a:prstGeom prst="rect">
              <a:avLst/>
            </a:prstGeom>
          </p:spPr>
        </p:pic>
      </p:grpSp>
      <p:sp>
        <p:nvSpPr>
          <p:cNvPr id="109" name="ZoneTexte 108">
            <a:extLst>
              <a:ext uri="{FF2B5EF4-FFF2-40B4-BE49-F238E27FC236}">
                <a16:creationId xmlns:a16="http://schemas.microsoft.com/office/drawing/2014/main" id="{1BB7C1E8-3D9F-448B-A791-09674B1696AF}"/>
              </a:ext>
            </a:extLst>
          </p:cNvPr>
          <p:cNvSpPr txBox="1"/>
          <p:nvPr/>
        </p:nvSpPr>
        <p:spPr>
          <a:xfrm flipH="1">
            <a:off x="10230989" y="4941894"/>
            <a:ext cx="1655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Base de données « standard ObsJSON »</a:t>
            </a:r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2853BFF9-18CB-4FEB-ABAB-9F27358649B8}"/>
              </a:ext>
            </a:extLst>
          </p:cNvPr>
          <p:cNvCxnSpPr>
            <a:cxnSpLocks/>
          </p:cNvCxnSpPr>
          <p:nvPr/>
        </p:nvCxnSpPr>
        <p:spPr>
          <a:xfrm flipH="1" flipV="1">
            <a:off x="8404032" y="5683317"/>
            <a:ext cx="984441" cy="16006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1" name="ZoneTexte 110">
            <a:extLst>
              <a:ext uri="{FF2B5EF4-FFF2-40B4-BE49-F238E27FC236}">
                <a16:creationId xmlns:a16="http://schemas.microsoft.com/office/drawing/2014/main" id="{629AC479-F6C3-441E-A7C6-2907B75ECDE2}"/>
              </a:ext>
            </a:extLst>
          </p:cNvPr>
          <p:cNvSpPr txBox="1"/>
          <p:nvPr/>
        </p:nvSpPr>
        <p:spPr>
          <a:xfrm flipH="1">
            <a:off x="8231433" y="4792112"/>
            <a:ext cx="97491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100" dirty="0"/>
          </a:p>
          <a:p>
            <a:pPr algn="ctr"/>
            <a:r>
              <a:rPr lang="fr-FR" sz="1100" dirty="0"/>
              <a:t>« standard  ObsJSON »</a:t>
            </a:r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ECD0E52A-19AC-4879-AB27-7BACFC2BF127}"/>
              </a:ext>
            </a:extLst>
          </p:cNvPr>
          <p:cNvGrpSpPr/>
          <p:nvPr/>
        </p:nvGrpSpPr>
        <p:grpSpPr>
          <a:xfrm>
            <a:off x="9466290" y="5556774"/>
            <a:ext cx="709020" cy="745622"/>
            <a:chOff x="10619750" y="2721748"/>
            <a:chExt cx="759904" cy="799470"/>
          </a:xfrm>
        </p:grpSpPr>
        <p:sp>
          <p:nvSpPr>
            <p:cNvPr id="113" name="Rectangle : coins arrondis 112">
              <a:extLst>
                <a:ext uri="{FF2B5EF4-FFF2-40B4-BE49-F238E27FC236}">
                  <a16:creationId xmlns:a16="http://schemas.microsoft.com/office/drawing/2014/main" id="{FEF532C3-60A4-4F1E-8AEC-A9C61B8D0E6D}"/>
                </a:ext>
              </a:extLst>
            </p:cNvPr>
            <p:cNvSpPr/>
            <p:nvPr/>
          </p:nvSpPr>
          <p:spPr>
            <a:xfrm>
              <a:off x="10619750" y="2721748"/>
              <a:ext cx="759904" cy="799470"/>
            </a:xfrm>
            <a:prstGeom prst="roundRect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114" name="Image 113">
              <a:extLst>
                <a:ext uri="{FF2B5EF4-FFF2-40B4-BE49-F238E27FC236}">
                  <a16:creationId xmlns:a16="http://schemas.microsoft.com/office/drawing/2014/main" id="{E8D451AC-ED2E-4DF9-9C61-1E34C3539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236" y="2816794"/>
              <a:ext cx="586445" cy="523871"/>
            </a:xfrm>
            <a:prstGeom prst="rect">
              <a:avLst/>
            </a:prstGeom>
          </p:spPr>
        </p:pic>
      </p:grpSp>
      <p:sp>
        <p:nvSpPr>
          <p:cNvPr id="115" name="ZoneTexte 114">
            <a:extLst>
              <a:ext uri="{FF2B5EF4-FFF2-40B4-BE49-F238E27FC236}">
                <a16:creationId xmlns:a16="http://schemas.microsoft.com/office/drawing/2014/main" id="{5526422A-80F5-4548-9E69-6CFF2869B950}"/>
              </a:ext>
            </a:extLst>
          </p:cNvPr>
          <p:cNvSpPr txBox="1"/>
          <p:nvPr/>
        </p:nvSpPr>
        <p:spPr>
          <a:xfrm flipH="1">
            <a:off x="10330944" y="5666800"/>
            <a:ext cx="16551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Open-data</a:t>
            </a:r>
          </a:p>
          <a:p>
            <a:pPr algn="ctr"/>
            <a:r>
              <a:rPr lang="fr-FR" sz="1100" dirty="0"/>
              <a:t>« standard ObsJSON »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8B68E2C0-263E-467B-BA05-875C11C5D337}"/>
              </a:ext>
            </a:extLst>
          </p:cNvPr>
          <p:cNvSpPr txBox="1"/>
          <p:nvPr/>
        </p:nvSpPr>
        <p:spPr>
          <a:xfrm>
            <a:off x="9561686" y="5740018"/>
            <a:ext cx="6693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b="1" dirty="0"/>
              <a:t>API </a:t>
            </a:r>
          </a:p>
        </p:txBody>
      </p: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A2D444B1-8DFF-4000-9273-F0F5CC2FBC5C}"/>
              </a:ext>
            </a:extLst>
          </p:cNvPr>
          <p:cNvGrpSpPr/>
          <p:nvPr/>
        </p:nvGrpSpPr>
        <p:grpSpPr>
          <a:xfrm>
            <a:off x="7842140" y="4577522"/>
            <a:ext cx="439648" cy="448710"/>
            <a:chOff x="7629483" y="2428797"/>
            <a:chExt cx="608703" cy="799471"/>
          </a:xfrm>
        </p:grpSpPr>
        <p:sp>
          <p:nvSpPr>
            <p:cNvPr id="118" name="Rectangle : coins arrondis 117">
              <a:extLst>
                <a:ext uri="{FF2B5EF4-FFF2-40B4-BE49-F238E27FC236}">
                  <a16:creationId xmlns:a16="http://schemas.microsoft.com/office/drawing/2014/main" id="{66947A4B-C294-41E2-9B86-65E02C1A6CF5}"/>
                </a:ext>
              </a:extLst>
            </p:cNvPr>
            <p:cNvSpPr/>
            <p:nvPr/>
          </p:nvSpPr>
          <p:spPr>
            <a:xfrm>
              <a:off x="7629483" y="2428797"/>
              <a:ext cx="608703" cy="799471"/>
            </a:xfrm>
            <a:prstGeom prst="roundRect">
              <a:avLst/>
            </a:prstGeom>
            <a:gradFill flip="none" rotWithShape="1">
              <a:gsLst>
                <a:gs pos="0">
                  <a:srgbClr val="00B050">
                    <a:tint val="66000"/>
                    <a:satMod val="160000"/>
                  </a:srgbClr>
                </a:gs>
                <a:gs pos="50000">
                  <a:srgbClr val="00B050">
                    <a:tint val="44500"/>
                    <a:satMod val="160000"/>
                  </a:srgbClr>
                </a:gs>
                <a:gs pos="100000">
                  <a:srgbClr val="00B050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  <p:pic>
          <p:nvPicPr>
            <p:cNvPr id="119" name="Graphique 118" descr="Enveloppe">
              <a:extLst>
                <a:ext uri="{FF2B5EF4-FFF2-40B4-BE49-F238E27FC236}">
                  <a16:creationId xmlns:a16="http://schemas.microsoft.com/office/drawing/2014/main" id="{2A99190F-0550-4AB9-BA71-99F27818A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693090" y="2600260"/>
              <a:ext cx="441815" cy="449495"/>
            </a:xfrm>
            <a:prstGeom prst="rect">
              <a:avLst/>
            </a:prstGeom>
          </p:spPr>
        </p:pic>
      </p:grp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50B9A8EB-012C-45CF-B930-85434B79E74B}"/>
              </a:ext>
            </a:extLst>
          </p:cNvPr>
          <p:cNvCxnSpPr>
            <a:cxnSpLocks/>
          </p:cNvCxnSpPr>
          <p:nvPr/>
        </p:nvCxnSpPr>
        <p:spPr>
          <a:xfrm flipH="1">
            <a:off x="8400367" y="5363752"/>
            <a:ext cx="1008000" cy="20843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236E18EA-5CAE-4A1A-BE97-F182BF65A1D0}"/>
              </a:ext>
            </a:extLst>
          </p:cNvPr>
          <p:cNvCxnSpPr>
            <a:cxnSpLocks/>
            <a:stCxn id="118" idx="2"/>
          </p:cNvCxnSpPr>
          <p:nvPr/>
        </p:nvCxnSpPr>
        <p:spPr>
          <a:xfrm>
            <a:off x="8061964" y="5026232"/>
            <a:ext cx="45316" cy="33752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321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16" y="136387"/>
            <a:ext cx="10515600" cy="655166"/>
          </a:xfrm>
        </p:spPr>
        <p:txBody>
          <a:bodyPr/>
          <a:lstStyle/>
          <a:p>
            <a:r>
              <a:rPr lang="fr-FR" dirty="0"/>
              <a:t>Exemple - explication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27179" y="1121793"/>
            <a:ext cx="6089004" cy="1527142"/>
          </a:xfrm>
        </p:spPr>
        <p:txBody>
          <a:bodyPr>
            <a:normAutofit lnSpcReduction="10000"/>
          </a:bodyPr>
          <a:lstStyle/>
          <a:p>
            <a:r>
              <a:rPr lang="fr-FR" sz="1600" dirty="0"/>
              <a:t>Les interfaces des capteurs sont banalisés (interfaces standards):</a:t>
            </a:r>
          </a:p>
          <a:p>
            <a:pPr lvl="1"/>
            <a:r>
              <a:rPr lang="fr-FR" sz="1400" dirty="0"/>
              <a:t>« </a:t>
            </a:r>
            <a:r>
              <a:rPr lang="fr-FR" sz="1400" dirty="0" err="1"/>
              <a:t>Environmental</a:t>
            </a:r>
            <a:r>
              <a:rPr lang="fr-FR" sz="1400" dirty="0"/>
              <a:t> </a:t>
            </a:r>
            <a:r>
              <a:rPr lang="fr-FR" sz="1400" dirty="0" err="1"/>
              <a:t>Sensing</a:t>
            </a:r>
            <a:r>
              <a:rPr lang="fr-FR" sz="1400" dirty="0"/>
              <a:t> Service » Bluetooth</a:t>
            </a:r>
          </a:p>
          <a:p>
            <a:pPr lvl="1"/>
            <a:r>
              <a:rPr lang="fr-FR" sz="1400" dirty="0"/>
              <a:t>« Observation JSON » </a:t>
            </a:r>
            <a:r>
              <a:rPr lang="fr-FR" sz="1400" dirty="0" err="1"/>
              <a:t>WiFi</a:t>
            </a:r>
            <a:endParaRPr lang="fr-FR" sz="1400" dirty="0"/>
          </a:p>
          <a:p>
            <a:pPr lvl="1"/>
            <a:r>
              <a:rPr lang="fr-FR" sz="1400" dirty="0"/>
              <a:t>« Observation binaire » LoRa</a:t>
            </a:r>
          </a:p>
        </p:txBody>
      </p:sp>
      <p:sp>
        <p:nvSpPr>
          <p:cNvPr id="101" name="Espace réservé du contenu 2">
            <a:extLst>
              <a:ext uri="{FF2B5EF4-FFF2-40B4-BE49-F238E27FC236}">
                <a16:creationId xmlns:a16="http://schemas.microsoft.com/office/drawing/2014/main" id="{F35427DE-FDED-4FE9-9381-D6DF66797498}"/>
              </a:ext>
            </a:extLst>
          </p:cNvPr>
          <p:cNvSpPr txBox="1">
            <a:spLocks/>
          </p:cNvSpPr>
          <p:nvPr/>
        </p:nvSpPr>
        <p:spPr>
          <a:xfrm>
            <a:off x="535016" y="5340292"/>
            <a:ext cx="6260120" cy="13579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Les interfaces applicatifs sont banalisés</a:t>
            </a:r>
          </a:p>
          <a:p>
            <a:pPr lvl="1"/>
            <a:r>
              <a:rPr lang="fr-FR" sz="1400" dirty="0"/>
              <a:t>Connecteurs standards pour les traitements</a:t>
            </a:r>
          </a:p>
        </p:txBody>
      </p:sp>
      <p:sp>
        <p:nvSpPr>
          <p:cNvPr id="55" name="Espace réservé du contenu 2">
            <a:extLst>
              <a:ext uri="{FF2B5EF4-FFF2-40B4-BE49-F238E27FC236}">
                <a16:creationId xmlns:a16="http://schemas.microsoft.com/office/drawing/2014/main" id="{3AF414AA-D951-42B8-B622-FB3661BD406F}"/>
              </a:ext>
            </a:extLst>
          </p:cNvPr>
          <p:cNvSpPr txBox="1">
            <a:spLocks/>
          </p:cNvSpPr>
          <p:nvPr/>
        </p:nvSpPr>
        <p:spPr>
          <a:xfrm>
            <a:off x="527179" y="2843530"/>
            <a:ext cx="6089004" cy="75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 standard traite de façon simple tout type d’information unitaire ou agrégée</a:t>
            </a:r>
            <a:endParaRPr lang="fr-FR" sz="1400" dirty="0"/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C9695B8B-B304-4F99-AE6D-E90953473417}"/>
              </a:ext>
            </a:extLst>
          </p:cNvPr>
          <p:cNvSpPr txBox="1">
            <a:spLocks/>
          </p:cNvSpPr>
          <p:nvPr/>
        </p:nvSpPr>
        <p:spPr>
          <a:xfrm>
            <a:off x="527179" y="3861680"/>
            <a:ext cx="6089004" cy="11580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Les bases de données sont banalisées (interfaces standards) :</a:t>
            </a:r>
          </a:p>
          <a:p>
            <a:pPr lvl="1"/>
            <a:r>
              <a:rPr lang="fr-FR" sz="1200" dirty="0"/>
              <a:t>Format de données standard ObsJSON en entrée et en sortie</a:t>
            </a:r>
          </a:p>
          <a:p>
            <a:pPr lvl="1"/>
            <a:r>
              <a:rPr lang="fr-FR" sz="1200" dirty="0"/>
              <a:t>API standards</a:t>
            </a:r>
          </a:p>
          <a:p>
            <a:pPr lvl="1"/>
            <a:endParaRPr lang="fr-FR" sz="12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712E0EE-5791-4A6A-8005-124B302C2A62}"/>
              </a:ext>
            </a:extLst>
          </p:cNvPr>
          <p:cNvSpPr txBox="1"/>
          <p:nvPr/>
        </p:nvSpPr>
        <p:spPr>
          <a:xfrm>
            <a:off x="8582257" y="1121793"/>
            <a:ext cx="30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70C0"/>
                </a:solidFill>
              </a:rPr>
              <a:t>standard</a:t>
            </a:r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F98EFF18-FBAC-4334-BE63-FD1A1708AC7D}"/>
              </a:ext>
            </a:extLst>
          </p:cNvPr>
          <p:cNvSpPr/>
          <p:nvPr/>
        </p:nvSpPr>
        <p:spPr>
          <a:xfrm>
            <a:off x="6881568" y="1554046"/>
            <a:ext cx="1003106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>
                <a:solidFill>
                  <a:srgbClr val="C00000"/>
                </a:solidFill>
              </a:rPr>
              <a:t>Muti-variables</a:t>
            </a:r>
            <a:endParaRPr lang="fr-FR" sz="1100" b="1" dirty="0">
              <a:solidFill>
                <a:srgbClr val="C00000"/>
              </a:solidFill>
            </a:endParaRP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(temps, espace, propriété)</a:t>
            </a:r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C28A3E9C-2CC5-4505-8C29-8CBA96DC80C7}"/>
              </a:ext>
            </a:extLst>
          </p:cNvPr>
          <p:cNvSpPr/>
          <p:nvPr/>
        </p:nvSpPr>
        <p:spPr>
          <a:xfrm>
            <a:off x="8212318" y="1565635"/>
            <a:ext cx="1003106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Multi-échelles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(temps, espace, propriété)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610735E3-6C4F-4CA3-A5DA-0D39160E6727}"/>
              </a:ext>
            </a:extLst>
          </p:cNvPr>
          <p:cNvSpPr/>
          <p:nvPr/>
        </p:nvSpPr>
        <p:spPr>
          <a:xfrm>
            <a:off x="9495933" y="1565635"/>
            <a:ext cx="1003106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 err="1">
                <a:solidFill>
                  <a:srgbClr val="C00000"/>
                </a:solidFill>
              </a:rPr>
              <a:t>Multi-formats</a:t>
            </a:r>
            <a:endParaRPr lang="fr-FR" sz="1100" b="1" dirty="0">
              <a:solidFill>
                <a:srgbClr val="C00000"/>
              </a:solidFill>
            </a:endParaRP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(JSON, binaire, API)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C9AF11E0-F9D8-4606-B356-00DEA040B0CA}"/>
              </a:ext>
            </a:extLst>
          </p:cNvPr>
          <p:cNvSpPr/>
          <p:nvPr/>
        </p:nvSpPr>
        <p:spPr>
          <a:xfrm>
            <a:off x="6881568" y="3058406"/>
            <a:ext cx="1003106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Compact et simple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795E63A2-EF98-4E26-A6A8-FAD2DE140926}"/>
              </a:ext>
            </a:extLst>
          </p:cNvPr>
          <p:cNvSpPr/>
          <p:nvPr/>
        </p:nvSpPr>
        <p:spPr>
          <a:xfrm>
            <a:off x="8212317" y="3041989"/>
            <a:ext cx="1073085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Multi-données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(données uniques, multiples, complexes)</a:t>
            </a:r>
            <a:endParaRPr lang="fr-FR" sz="1100" b="1" dirty="0">
              <a:solidFill>
                <a:srgbClr val="C00000"/>
              </a:solidFill>
            </a:endParaRPr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482254D2-929C-4A5F-82B0-5905BE03C9D1}"/>
              </a:ext>
            </a:extLst>
          </p:cNvPr>
          <p:cNvSpPr/>
          <p:nvPr/>
        </p:nvSpPr>
        <p:spPr>
          <a:xfrm>
            <a:off x="9464512" y="3041989"/>
            <a:ext cx="1151641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Ouvert et évolutif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50" b="1" dirty="0">
                <a:solidFill>
                  <a:srgbClr val="C00000"/>
                </a:solidFill>
              </a:rPr>
              <a:t>(extensible)</a:t>
            </a:r>
            <a:endParaRPr lang="fr-FR" sz="900" b="1" dirty="0">
              <a:solidFill>
                <a:srgbClr val="C00000"/>
              </a:solidFill>
            </a:endParaRP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8EE674A-B8A9-495A-9241-6D25A4A73354}"/>
              </a:ext>
            </a:extLst>
          </p:cNvPr>
          <p:cNvSpPr/>
          <p:nvPr/>
        </p:nvSpPr>
        <p:spPr>
          <a:xfrm>
            <a:off x="10746557" y="1565635"/>
            <a:ext cx="1003107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Conforme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(aux autres standards)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BBB2614-C7A8-41B7-8D5B-BFDF1DE41676}"/>
              </a:ext>
            </a:extLst>
          </p:cNvPr>
          <p:cNvSpPr/>
          <p:nvPr/>
        </p:nvSpPr>
        <p:spPr>
          <a:xfrm>
            <a:off x="10795263" y="3041989"/>
            <a:ext cx="1073085" cy="1146114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Multi-usages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(capteur, stockage, réseau)</a:t>
            </a:r>
            <a:endParaRPr lang="fr-FR" sz="1100" b="1" dirty="0">
              <a:solidFill>
                <a:srgbClr val="C00000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3D05DA3A-03ED-42F7-9258-DAAF39612CA7}"/>
              </a:ext>
            </a:extLst>
          </p:cNvPr>
          <p:cNvSpPr txBox="1"/>
          <p:nvPr/>
        </p:nvSpPr>
        <p:spPr>
          <a:xfrm>
            <a:off x="8582257" y="4327261"/>
            <a:ext cx="3091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AD48"/>
                </a:solidFill>
              </a:rPr>
              <a:t>connecteurs</a:t>
            </a:r>
          </a:p>
        </p:txBody>
      </p:sp>
      <p:sp>
        <p:nvSpPr>
          <p:cNvPr id="81" name="Rectangle : coins arrondis 80">
            <a:extLst>
              <a:ext uri="{FF2B5EF4-FFF2-40B4-BE49-F238E27FC236}">
                <a16:creationId xmlns:a16="http://schemas.microsoft.com/office/drawing/2014/main" id="{EC1E46C1-2667-49C6-A97B-0897C5A12D9A}"/>
              </a:ext>
            </a:extLst>
          </p:cNvPr>
          <p:cNvSpPr/>
          <p:nvPr/>
        </p:nvSpPr>
        <p:spPr>
          <a:xfrm>
            <a:off x="6881567" y="4759514"/>
            <a:ext cx="1106803" cy="1146114"/>
          </a:xfrm>
          <a:prstGeom prst="roundRect">
            <a:avLst/>
          </a:prstGeom>
          <a:gradFill flip="none" rotWithShape="1">
            <a:gsLst>
              <a:gs pos="0">
                <a:srgbClr val="66FF33">
                  <a:shade val="30000"/>
                  <a:satMod val="115000"/>
                </a:srgbClr>
              </a:gs>
              <a:gs pos="50000">
                <a:srgbClr val="66FF33">
                  <a:shade val="67500"/>
                  <a:satMod val="115000"/>
                </a:srgbClr>
              </a:gs>
              <a:gs pos="100000">
                <a:srgbClr val="66FF3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Multi-langages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(python, C++, JS)</a:t>
            </a:r>
          </a:p>
        </p:txBody>
      </p: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001CD24D-F610-47DC-A8D2-54F0D72F4B6E}"/>
              </a:ext>
            </a:extLst>
          </p:cNvPr>
          <p:cNvSpPr/>
          <p:nvPr/>
        </p:nvSpPr>
        <p:spPr>
          <a:xfrm>
            <a:off x="8212318" y="4771103"/>
            <a:ext cx="1003106" cy="1146114"/>
          </a:xfrm>
          <a:prstGeom prst="roundRect">
            <a:avLst/>
          </a:prstGeom>
          <a:gradFill flip="none" rotWithShape="1">
            <a:gsLst>
              <a:gs pos="0">
                <a:srgbClr val="66FF33">
                  <a:shade val="30000"/>
                  <a:satMod val="115000"/>
                </a:srgbClr>
              </a:gs>
              <a:gs pos="50000">
                <a:srgbClr val="66FF33">
                  <a:shade val="67500"/>
                  <a:satMod val="115000"/>
                </a:srgbClr>
              </a:gs>
              <a:gs pos="100000">
                <a:srgbClr val="66FF3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Multi-outils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</a:t>
            </a:r>
            <a:r>
              <a:rPr lang="fr-FR" sz="1000" b="1" dirty="0" err="1">
                <a:solidFill>
                  <a:srgbClr val="C00000"/>
                </a:solidFill>
              </a:rPr>
              <a:t>json,shape</a:t>
            </a:r>
            <a:r>
              <a:rPr lang="fr-FR" sz="1000" b="1" dirty="0">
                <a:solidFill>
                  <a:srgbClr val="C00000"/>
                </a:solidFill>
              </a:rPr>
              <a:t>, slot, </a:t>
            </a:r>
            <a:r>
              <a:rPr lang="fr-FR" sz="1000" b="1" dirty="0" err="1">
                <a:solidFill>
                  <a:srgbClr val="C00000"/>
                </a:solidFill>
              </a:rPr>
              <a:t>ilist</a:t>
            </a:r>
            <a:r>
              <a:rPr lang="fr-FR" sz="1000" b="1" dirty="0">
                <a:solidFill>
                  <a:srgbClr val="C00000"/>
                </a:solidFill>
              </a:rPr>
              <a:t>)</a:t>
            </a:r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79D81748-7318-49E1-A981-41F2C53B1129}"/>
              </a:ext>
            </a:extLst>
          </p:cNvPr>
          <p:cNvSpPr/>
          <p:nvPr/>
        </p:nvSpPr>
        <p:spPr>
          <a:xfrm>
            <a:off x="9439371" y="4771103"/>
            <a:ext cx="1120220" cy="1146114"/>
          </a:xfrm>
          <a:prstGeom prst="roundRect">
            <a:avLst/>
          </a:prstGeom>
          <a:gradFill flip="none" rotWithShape="1">
            <a:gsLst>
              <a:gs pos="0">
                <a:srgbClr val="66FF33">
                  <a:shade val="30000"/>
                  <a:satMod val="115000"/>
                </a:srgbClr>
              </a:gs>
              <a:gs pos="50000">
                <a:srgbClr val="66FF33">
                  <a:shade val="67500"/>
                  <a:satMod val="115000"/>
                </a:srgbClr>
              </a:gs>
              <a:gs pos="100000">
                <a:srgbClr val="66FF3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Récursif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900" b="1" dirty="0">
                <a:solidFill>
                  <a:srgbClr val="C00000"/>
                </a:solidFill>
              </a:rPr>
              <a:t>(Observation d’Observation)</a:t>
            </a:r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DA628D17-F265-42CF-82C3-857249B4F7D2}"/>
              </a:ext>
            </a:extLst>
          </p:cNvPr>
          <p:cNvSpPr/>
          <p:nvPr/>
        </p:nvSpPr>
        <p:spPr>
          <a:xfrm>
            <a:off x="10746557" y="4771103"/>
            <a:ext cx="1121791" cy="1146114"/>
          </a:xfrm>
          <a:prstGeom prst="roundRect">
            <a:avLst/>
          </a:prstGeom>
          <a:gradFill flip="none" rotWithShape="1">
            <a:gsLst>
              <a:gs pos="0">
                <a:srgbClr val="66FF33">
                  <a:shade val="30000"/>
                  <a:satMod val="115000"/>
                </a:srgbClr>
              </a:gs>
              <a:gs pos="50000">
                <a:srgbClr val="66FF33">
                  <a:shade val="67500"/>
                  <a:satMod val="115000"/>
                </a:srgbClr>
              </a:gs>
              <a:gs pos="100000">
                <a:srgbClr val="66FF33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b="1" dirty="0">
                <a:solidFill>
                  <a:srgbClr val="C00000"/>
                </a:solidFill>
              </a:rPr>
              <a:t>Modulables</a:t>
            </a:r>
          </a:p>
          <a:p>
            <a:pPr algn="ctr"/>
            <a:endParaRPr lang="fr-FR" sz="1100" b="1" dirty="0">
              <a:solidFill>
                <a:srgbClr val="C00000"/>
              </a:solidFill>
            </a:endParaRPr>
          </a:p>
          <a:p>
            <a:pPr algn="ctr"/>
            <a:r>
              <a:rPr lang="fr-FR" sz="1000" b="1" dirty="0">
                <a:solidFill>
                  <a:srgbClr val="C00000"/>
                </a:solidFill>
              </a:rPr>
              <a:t>(boîte à outils)</a:t>
            </a:r>
          </a:p>
        </p:txBody>
      </p:sp>
    </p:spTree>
    <p:extLst>
      <p:ext uri="{BB962C8B-B14F-4D97-AF65-F5344CB8AC3E}">
        <p14:creationId xmlns:p14="http://schemas.microsoft.com/office/powerpoint/2010/main" val="1779732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12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57506"/>
            <a:ext cx="1572505" cy="557860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Bluetooth</a:t>
            </a:r>
          </a:p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EE2DC2A9-18B8-408B-A3F2-2F8448211953}"/>
              </a:ext>
            </a:extLst>
          </p:cNvPr>
          <p:cNvSpPr/>
          <p:nvPr/>
        </p:nvSpPr>
        <p:spPr>
          <a:xfrm>
            <a:off x="5381739" y="1250678"/>
            <a:ext cx="6639932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B349ACC-9D11-4193-8B15-99E55E73DA74}"/>
              </a:ext>
            </a:extLst>
          </p:cNvPr>
          <p:cNvSpPr/>
          <p:nvPr/>
        </p:nvSpPr>
        <p:spPr>
          <a:xfrm>
            <a:off x="234386" y="1250678"/>
            <a:ext cx="5024113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617716" y="4142458"/>
            <a:ext cx="6001711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tabulaire  </a:t>
            </a:r>
          </a:p>
          <a:p>
            <a:pPr lvl="1"/>
            <a:r>
              <a:rPr lang="fr-FR" sz="2177" dirty="0"/>
              <a:t>Facilement lisible</a:t>
            </a:r>
          </a:p>
          <a:p>
            <a:pPr lvl="1"/>
            <a:r>
              <a:rPr lang="fr-FR" sz="2177" dirty="0"/>
              <a:t>Un seul tableau</a:t>
            </a:r>
          </a:p>
          <a:p>
            <a:pPr lvl="1"/>
            <a:r>
              <a:rPr lang="fr-FR" sz="2177" dirty="0"/>
              <a:t>Mais :</a:t>
            </a:r>
          </a:p>
          <a:p>
            <a:pPr lvl="2"/>
            <a:r>
              <a:rPr lang="fr-FR" sz="1736" dirty="0"/>
              <a:t>Duplication d’information (risque d’erreur)</a:t>
            </a:r>
          </a:p>
          <a:p>
            <a:pPr lvl="2"/>
            <a:r>
              <a:rPr lang="fr-FR" sz="1736" dirty="0"/>
              <a:t>Complexité d’exploitation et de mise à jour</a:t>
            </a:r>
          </a:p>
        </p:txBody>
      </p:sp>
      <p:graphicFrame>
        <p:nvGraphicFramePr>
          <p:cNvPr id="44" name="Tableau 11">
            <a:extLst>
              <a:ext uri="{FF2B5EF4-FFF2-40B4-BE49-F238E27FC236}">
                <a16:creationId xmlns:a16="http://schemas.microsoft.com/office/drawing/2014/main" id="{72ED086C-5FE8-4D67-96A8-2EFF8218F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45548"/>
              </p:ext>
            </p:extLst>
          </p:nvPr>
        </p:nvGraphicFramePr>
        <p:xfrm>
          <a:off x="292430" y="1607866"/>
          <a:ext cx="480848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  <a:gridCol w="726604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7" name="ZoneTexte 46">
            <a:extLst>
              <a:ext uri="{FF2B5EF4-FFF2-40B4-BE49-F238E27FC236}">
                <a16:creationId xmlns:a16="http://schemas.microsoft.com/office/drawing/2014/main" id="{B6BC936B-46F4-4245-AB5A-FB9BA1FF9F4F}"/>
              </a:ext>
            </a:extLst>
          </p:cNvPr>
          <p:cNvSpPr txBox="1"/>
          <p:nvPr/>
        </p:nvSpPr>
        <p:spPr>
          <a:xfrm flipH="1">
            <a:off x="1199232" y="125695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DBB93F66-EE28-4785-A9E8-F568EDE46948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5400000" flipH="1">
            <a:off x="8300237" y="503243"/>
            <a:ext cx="520922" cy="4573676"/>
          </a:xfrm>
          <a:prstGeom prst="curvedConnector3">
            <a:avLst>
              <a:gd name="adj1" fmla="val -215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1633F426-30ED-4FA0-A07A-85C5CA71D14D}"/>
              </a:ext>
            </a:extLst>
          </p:cNvPr>
          <p:cNvSpPr txBox="1"/>
          <p:nvPr/>
        </p:nvSpPr>
        <p:spPr>
          <a:xfrm flipH="1">
            <a:off x="8319167" y="1256957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graphicFrame>
        <p:nvGraphicFramePr>
          <p:cNvPr id="64" name="Tableau 11">
            <a:extLst>
              <a:ext uri="{FF2B5EF4-FFF2-40B4-BE49-F238E27FC236}">
                <a16:creationId xmlns:a16="http://schemas.microsoft.com/office/drawing/2014/main" id="{703B5D59-A4B2-44EA-949D-3341DE930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375424"/>
              </p:ext>
            </p:extLst>
          </p:nvPr>
        </p:nvGraphicFramePr>
        <p:xfrm>
          <a:off x="5537052" y="1617163"/>
          <a:ext cx="1473616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5" name="Tableau 11">
            <a:extLst>
              <a:ext uri="{FF2B5EF4-FFF2-40B4-BE49-F238E27FC236}">
                <a16:creationId xmlns:a16="http://schemas.microsoft.com/office/drawing/2014/main" id="{30F97113-8A2B-4076-9FB6-680D9574B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19"/>
              </p:ext>
            </p:extLst>
          </p:nvPr>
        </p:nvGraphicFramePr>
        <p:xfrm>
          <a:off x="7136824" y="1617163"/>
          <a:ext cx="1233084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66" name="Tableau 11">
            <a:extLst>
              <a:ext uri="{FF2B5EF4-FFF2-40B4-BE49-F238E27FC236}">
                <a16:creationId xmlns:a16="http://schemas.microsoft.com/office/drawing/2014/main" id="{3357B20C-6E19-4360-9361-917797BB48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92194"/>
              </p:ext>
            </p:extLst>
          </p:nvPr>
        </p:nvGraphicFramePr>
        <p:xfrm>
          <a:off x="8496064" y="1612000"/>
          <a:ext cx="1375184" cy="1161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7" name="Tableau 11">
            <a:extLst>
              <a:ext uri="{FF2B5EF4-FFF2-40B4-BE49-F238E27FC236}">
                <a16:creationId xmlns:a16="http://schemas.microsoft.com/office/drawing/2014/main" id="{EEA050E9-5531-4D23-81D3-11681EC21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397371"/>
              </p:ext>
            </p:extLst>
          </p:nvPr>
        </p:nvGraphicFramePr>
        <p:xfrm>
          <a:off x="10149801" y="1617163"/>
          <a:ext cx="168677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97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36755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  <a:endParaRPr kumimoji="0" lang="fr-F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8B3E51-E307-4A76-8256-1B995BC23CB5}"/>
              </a:ext>
            </a:extLst>
          </p:cNvPr>
          <p:cNvSpPr/>
          <p:nvPr/>
        </p:nvSpPr>
        <p:spPr>
          <a:xfrm>
            <a:off x="10650069" y="2966836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D28A14-69EC-44A5-980A-845F2A161DE0}"/>
              </a:ext>
            </a:extLst>
          </p:cNvPr>
          <p:cNvSpPr/>
          <p:nvPr/>
        </p:nvSpPr>
        <p:spPr>
          <a:xfrm>
            <a:off x="11045857" y="2976174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3A49A6-6D26-4269-8EC4-2EF86B018741}"/>
              </a:ext>
            </a:extLst>
          </p:cNvPr>
          <p:cNvSpPr/>
          <p:nvPr/>
        </p:nvSpPr>
        <p:spPr>
          <a:xfrm>
            <a:off x="11430583" y="2943618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7DA7359E-53F8-4EE2-B2EA-108EEEB9EB18}"/>
              </a:ext>
            </a:extLst>
          </p:cNvPr>
          <p:cNvCxnSpPr>
            <a:cxnSpLocks/>
            <a:stCxn id="68" idx="2"/>
            <a:endCxn id="65" idx="2"/>
          </p:cNvCxnSpPr>
          <p:nvPr/>
        </p:nvCxnSpPr>
        <p:spPr>
          <a:xfrm rot="5400000" flipH="1">
            <a:off x="9233215" y="1049771"/>
            <a:ext cx="530260" cy="3489958"/>
          </a:xfrm>
          <a:prstGeom prst="curvedConnector3">
            <a:avLst>
              <a:gd name="adj1" fmla="val -566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16B2B46E-7E40-4485-A731-E12F6A9F8B08}"/>
              </a:ext>
            </a:extLst>
          </p:cNvPr>
          <p:cNvCxnSpPr>
            <a:cxnSpLocks/>
            <a:stCxn id="69" idx="2"/>
            <a:endCxn id="66" idx="2"/>
          </p:cNvCxnSpPr>
          <p:nvPr/>
        </p:nvCxnSpPr>
        <p:spPr>
          <a:xfrm rot="5400000" flipH="1">
            <a:off x="10278845" y="1678120"/>
            <a:ext cx="254015" cy="2444394"/>
          </a:xfrm>
          <a:prstGeom prst="curvedConnector3">
            <a:avLst>
              <a:gd name="adj1" fmla="val -19587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3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29" y="174679"/>
            <a:ext cx="9794599" cy="957480"/>
          </a:xfrm>
        </p:spPr>
        <p:txBody>
          <a:bodyPr/>
          <a:lstStyle/>
          <a:p>
            <a:r>
              <a:rPr lang="fr-FR" dirty="0"/>
              <a:t>Modélisation – Extension d’observations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592002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FCC7E-96CD-4E88-B421-02F864488929}"/>
              </a:ext>
            </a:extLst>
          </p:cNvPr>
          <p:cNvSpPr/>
          <p:nvPr/>
        </p:nvSpPr>
        <p:spPr>
          <a:xfrm>
            <a:off x="971863" y="1219306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67" name="Tableau 11">
            <a:extLst>
              <a:ext uri="{FF2B5EF4-FFF2-40B4-BE49-F238E27FC236}">
                <a16:creationId xmlns:a16="http://schemas.microsoft.com/office/drawing/2014/main" id="{EEA050E9-5531-4D23-81D3-11681EC21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6930391"/>
              </p:ext>
            </p:extLst>
          </p:nvPr>
        </p:nvGraphicFramePr>
        <p:xfrm>
          <a:off x="1056753" y="1515353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7DA7359E-53F8-4EE2-B2EA-108EEEB9EB18}"/>
              </a:ext>
            </a:extLst>
          </p:cNvPr>
          <p:cNvCxnSpPr>
            <a:cxnSpLocks/>
          </p:cNvCxnSpPr>
          <p:nvPr/>
        </p:nvCxnSpPr>
        <p:spPr>
          <a:xfrm rot="5400000">
            <a:off x="1579701" y="2232753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au 11">
            <a:extLst>
              <a:ext uri="{FF2B5EF4-FFF2-40B4-BE49-F238E27FC236}">
                <a16:creationId xmlns:a16="http://schemas.microsoft.com/office/drawing/2014/main" id="{F7780C3E-5188-40D9-AD21-81C855E20D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14541651"/>
              </p:ext>
            </p:extLst>
          </p:nvPr>
        </p:nvGraphicFramePr>
        <p:xfrm>
          <a:off x="1688696" y="1515353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23" name="Tableau 11">
            <a:extLst>
              <a:ext uri="{FF2B5EF4-FFF2-40B4-BE49-F238E27FC236}">
                <a16:creationId xmlns:a16="http://schemas.microsoft.com/office/drawing/2014/main" id="{637A0A2F-1DCA-47D7-8F79-D38ABEF367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032934"/>
              </p:ext>
            </p:extLst>
          </p:nvPr>
        </p:nvGraphicFramePr>
        <p:xfrm>
          <a:off x="2156807" y="1515353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24" name="Tableau 11">
            <a:extLst>
              <a:ext uri="{FF2B5EF4-FFF2-40B4-BE49-F238E27FC236}">
                <a16:creationId xmlns:a16="http://schemas.microsoft.com/office/drawing/2014/main" id="{BCEF2E6A-8432-489B-B370-8CAFC1C0C1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303577"/>
              </p:ext>
            </p:extLst>
          </p:nvPr>
        </p:nvGraphicFramePr>
        <p:xfrm>
          <a:off x="2606394" y="1521199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C75241E9-5475-4576-B990-C117738D7CD8}"/>
              </a:ext>
            </a:extLst>
          </p:cNvPr>
          <p:cNvSpPr txBox="1"/>
          <p:nvPr/>
        </p:nvSpPr>
        <p:spPr>
          <a:xfrm>
            <a:off x="1372391" y="1202734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5984371-71CB-4A2F-81DC-69B4A0827EB2}"/>
              </a:ext>
            </a:extLst>
          </p:cNvPr>
          <p:cNvSpPr/>
          <p:nvPr/>
        </p:nvSpPr>
        <p:spPr>
          <a:xfrm>
            <a:off x="4148266" y="1218719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41" name="Tableau 11">
            <a:extLst>
              <a:ext uri="{FF2B5EF4-FFF2-40B4-BE49-F238E27FC236}">
                <a16:creationId xmlns:a16="http://schemas.microsoft.com/office/drawing/2014/main" id="{8489B4F0-3C27-4B8C-8EC3-1EBCAAAD13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9061452"/>
              </p:ext>
            </p:extLst>
          </p:nvPr>
        </p:nvGraphicFramePr>
        <p:xfrm>
          <a:off x="4233156" y="1514767"/>
          <a:ext cx="388152" cy="79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52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cxnSp>
        <p:nvCxnSpPr>
          <p:cNvPr id="42" name="Connecteur : en arc 41">
            <a:extLst>
              <a:ext uri="{FF2B5EF4-FFF2-40B4-BE49-F238E27FC236}">
                <a16:creationId xmlns:a16="http://schemas.microsoft.com/office/drawing/2014/main" id="{5A7D4B2A-8D3D-4B7B-A235-23B62F381206}"/>
              </a:ext>
            </a:extLst>
          </p:cNvPr>
          <p:cNvCxnSpPr>
            <a:cxnSpLocks/>
          </p:cNvCxnSpPr>
          <p:nvPr/>
        </p:nvCxnSpPr>
        <p:spPr>
          <a:xfrm rot="5400000">
            <a:off x="4728501" y="1993046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Tableau 11">
            <a:extLst>
              <a:ext uri="{FF2B5EF4-FFF2-40B4-BE49-F238E27FC236}">
                <a16:creationId xmlns:a16="http://schemas.microsoft.com/office/drawing/2014/main" id="{1326B7E4-ECE9-4074-935F-770D1CC5EF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7113944"/>
              </p:ext>
            </p:extLst>
          </p:nvPr>
        </p:nvGraphicFramePr>
        <p:xfrm>
          <a:off x="4865099" y="1514767"/>
          <a:ext cx="403425" cy="4116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45" name="Tableau 11">
            <a:extLst>
              <a:ext uri="{FF2B5EF4-FFF2-40B4-BE49-F238E27FC236}">
                <a16:creationId xmlns:a16="http://schemas.microsoft.com/office/drawing/2014/main" id="{85EEFEB7-9D0B-4D4D-AAE8-86D13F976E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1023640"/>
              </p:ext>
            </p:extLst>
          </p:nvPr>
        </p:nvGraphicFramePr>
        <p:xfrm>
          <a:off x="5333210" y="1514767"/>
          <a:ext cx="370689" cy="603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46" name="Tableau 11">
            <a:extLst>
              <a:ext uri="{FF2B5EF4-FFF2-40B4-BE49-F238E27FC236}">
                <a16:creationId xmlns:a16="http://schemas.microsoft.com/office/drawing/2014/main" id="{3C817C31-1D47-48BB-A795-C8D1DA2261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2041215"/>
              </p:ext>
            </p:extLst>
          </p:nvPr>
        </p:nvGraphicFramePr>
        <p:xfrm>
          <a:off x="5782797" y="1520613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8" name="ZoneTexte 47">
            <a:extLst>
              <a:ext uri="{FF2B5EF4-FFF2-40B4-BE49-F238E27FC236}">
                <a16:creationId xmlns:a16="http://schemas.microsoft.com/office/drawing/2014/main" id="{3EB07114-D107-4D24-966A-21824AE689C6}"/>
              </a:ext>
            </a:extLst>
          </p:cNvPr>
          <p:cNvSpPr txBox="1"/>
          <p:nvPr/>
        </p:nvSpPr>
        <p:spPr>
          <a:xfrm>
            <a:off x="4548795" y="1202147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2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49E76F9-3189-481B-B652-4F0E7C034BDB}"/>
              </a:ext>
            </a:extLst>
          </p:cNvPr>
          <p:cNvSpPr txBox="1"/>
          <p:nvPr/>
        </p:nvSpPr>
        <p:spPr>
          <a:xfrm>
            <a:off x="3329790" y="1751483"/>
            <a:ext cx="42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+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CD64501-DD66-40CB-9469-41ECD836DF5E}"/>
              </a:ext>
            </a:extLst>
          </p:cNvPr>
          <p:cNvSpPr txBox="1"/>
          <p:nvPr/>
        </p:nvSpPr>
        <p:spPr>
          <a:xfrm>
            <a:off x="6439124" y="1719649"/>
            <a:ext cx="420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/>
              <a:t>=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956B3C5-94DF-41D7-A9AC-8BC0107FC629}"/>
              </a:ext>
            </a:extLst>
          </p:cNvPr>
          <p:cNvSpPr/>
          <p:nvPr/>
        </p:nvSpPr>
        <p:spPr>
          <a:xfrm>
            <a:off x="7124712" y="991708"/>
            <a:ext cx="2100672" cy="19399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51" name="Tableau 11">
            <a:extLst>
              <a:ext uri="{FF2B5EF4-FFF2-40B4-BE49-F238E27FC236}">
                <a16:creationId xmlns:a16="http://schemas.microsoft.com/office/drawing/2014/main" id="{B8B3EF1B-2895-475C-8FE2-5AF48268D4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0936735"/>
              </p:ext>
            </p:extLst>
          </p:nvPr>
        </p:nvGraphicFramePr>
        <p:xfrm>
          <a:off x="7209602" y="1287757"/>
          <a:ext cx="403425" cy="15453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800" dirty="0" err="1"/>
                        <a:t>Res</a:t>
                      </a:r>
                      <a:endParaRPr lang="fr-FR" sz="6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8316450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3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592672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3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824338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6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A3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52" name="Connecteur : en arc 51">
            <a:extLst>
              <a:ext uri="{FF2B5EF4-FFF2-40B4-BE49-F238E27FC236}">
                <a16:creationId xmlns:a16="http://schemas.microsoft.com/office/drawing/2014/main" id="{C301D276-9E1A-40A7-8415-9BC916ACE4A2}"/>
              </a:ext>
            </a:extLst>
          </p:cNvPr>
          <p:cNvCxnSpPr>
            <a:cxnSpLocks/>
          </p:cNvCxnSpPr>
          <p:nvPr/>
        </p:nvCxnSpPr>
        <p:spPr>
          <a:xfrm rot="5400000">
            <a:off x="7875948" y="2178733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Tableau 11">
            <a:extLst>
              <a:ext uri="{FF2B5EF4-FFF2-40B4-BE49-F238E27FC236}">
                <a16:creationId xmlns:a16="http://schemas.microsoft.com/office/drawing/2014/main" id="{6B7AE4B4-06F9-44EF-90AA-7651CDE3F5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0969945"/>
              </p:ext>
            </p:extLst>
          </p:nvPr>
        </p:nvGraphicFramePr>
        <p:xfrm>
          <a:off x="7841544" y="1287757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54" name="Tableau 11">
            <a:extLst>
              <a:ext uri="{FF2B5EF4-FFF2-40B4-BE49-F238E27FC236}">
                <a16:creationId xmlns:a16="http://schemas.microsoft.com/office/drawing/2014/main" id="{89E73152-AE9F-4CF0-B714-9050A2E6C0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68051"/>
              </p:ext>
            </p:extLst>
          </p:nvPr>
        </p:nvGraphicFramePr>
        <p:xfrm>
          <a:off x="8309655" y="1287757"/>
          <a:ext cx="403425" cy="117759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2713587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55" name="Tableau 11">
            <a:extLst>
              <a:ext uri="{FF2B5EF4-FFF2-40B4-BE49-F238E27FC236}">
                <a16:creationId xmlns:a16="http://schemas.microsoft.com/office/drawing/2014/main" id="{3F0254AB-CFB9-4901-AEAC-CB78EA7EE5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49725639"/>
              </p:ext>
            </p:extLst>
          </p:nvPr>
        </p:nvGraphicFramePr>
        <p:xfrm>
          <a:off x="8759243" y="1293603"/>
          <a:ext cx="403425" cy="7945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9846871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3E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56" name="ZoneTexte 55">
            <a:extLst>
              <a:ext uri="{FF2B5EF4-FFF2-40B4-BE49-F238E27FC236}">
                <a16:creationId xmlns:a16="http://schemas.microsoft.com/office/drawing/2014/main" id="{3CF0B4FA-2690-437D-A31D-48B2D76383B8}"/>
              </a:ext>
            </a:extLst>
          </p:cNvPr>
          <p:cNvSpPr txBox="1"/>
          <p:nvPr/>
        </p:nvSpPr>
        <p:spPr>
          <a:xfrm>
            <a:off x="7525240" y="975137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3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4222266-BD30-4DB7-955A-D208C5263AC3}"/>
              </a:ext>
            </a:extLst>
          </p:cNvPr>
          <p:cNvSpPr/>
          <p:nvPr/>
        </p:nvSpPr>
        <p:spPr>
          <a:xfrm>
            <a:off x="971863" y="3218106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58" name="Tableau 11">
            <a:extLst>
              <a:ext uri="{FF2B5EF4-FFF2-40B4-BE49-F238E27FC236}">
                <a16:creationId xmlns:a16="http://schemas.microsoft.com/office/drawing/2014/main" id="{430FDF41-9FAD-470C-AC34-6522AA3F83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23241548"/>
              </p:ext>
            </p:extLst>
          </p:nvPr>
        </p:nvGraphicFramePr>
        <p:xfrm>
          <a:off x="1056753" y="3514154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59" name="Connecteur : en arc 58">
            <a:extLst>
              <a:ext uri="{FF2B5EF4-FFF2-40B4-BE49-F238E27FC236}">
                <a16:creationId xmlns:a16="http://schemas.microsoft.com/office/drawing/2014/main" id="{F12BB15F-BE06-4956-AC3B-382804CFD6F9}"/>
              </a:ext>
            </a:extLst>
          </p:cNvPr>
          <p:cNvCxnSpPr>
            <a:cxnSpLocks/>
          </p:cNvCxnSpPr>
          <p:nvPr/>
        </p:nvCxnSpPr>
        <p:spPr>
          <a:xfrm rot="5400000">
            <a:off x="1579701" y="4231554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2" name="Tableau 11">
            <a:extLst>
              <a:ext uri="{FF2B5EF4-FFF2-40B4-BE49-F238E27FC236}">
                <a16:creationId xmlns:a16="http://schemas.microsoft.com/office/drawing/2014/main" id="{6B8C380B-8597-4A5D-9016-6524F3A2C7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5124343"/>
              </p:ext>
            </p:extLst>
          </p:nvPr>
        </p:nvGraphicFramePr>
        <p:xfrm>
          <a:off x="2606394" y="3520000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73" name="ZoneTexte 72">
            <a:extLst>
              <a:ext uri="{FF2B5EF4-FFF2-40B4-BE49-F238E27FC236}">
                <a16:creationId xmlns:a16="http://schemas.microsoft.com/office/drawing/2014/main" id="{1C46A02C-3CA2-4BF6-BCAA-7C68E67F1074}"/>
              </a:ext>
            </a:extLst>
          </p:cNvPr>
          <p:cNvSpPr txBox="1"/>
          <p:nvPr/>
        </p:nvSpPr>
        <p:spPr>
          <a:xfrm>
            <a:off x="1372391" y="3201534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DC6E396-7FB6-44E3-8E9A-0A5D3BB64387}"/>
              </a:ext>
            </a:extLst>
          </p:cNvPr>
          <p:cNvSpPr/>
          <p:nvPr/>
        </p:nvSpPr>
        <p:spPr>
          <a:xfrm>
            <a:off x="4071391" y="3213341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77" name="Tableau 11">
            <a:extLst>
              <a:ext uri="{FF2B5EF4-FFF2-40B4-BE49-F238E27FC236}">
                <a16:creationId xmlns:a16="http://schemas.microsoft.com/office/drawing/2014/main" id="{CC6CBF42-9990-4FCF-BE76-9B4EE37A65E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6089532"/>
              </p:ext>
            </p:extLst>
          </p:nvPr>
        </p:nvGraphicFramePr>
        <p:xfrm>
          <a:off x="4788224" y="3509389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80" name="Tableau 11">
            <a:extLst>
              <a:ext uri="{FF2B5EF4-FFF2-40B4-BE49-F238E27FC236}">
                <a16:creationId xmlns:a16="http://schemas.microsoft.com/office/drawing/2014/main" id="{F60D1A38-8881-435F-BD8A-990154979F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0933557"/>
              </p:ext>
            </p:extLst>
          </p:nvPr>
        </p:nvGraphicFramePr>
        <p:xfrm>
          <a:off x="5256335" y="3509389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82" name="ZoneTexte 81">
            <a:extLst>
              <a:ext uri="{FF2B5EF4-FFF2-40B4-BE49-F238E27FC236}">
                <a16:creationId xmlns:a16="http://schemas.microsoft.com/office/drawing/2014/main" id="{BD428659-3E4B-4B80-8C95-3C3BF132597E}"/>
              </a:ext>
            </a:extLst>
          </p:cNvPr>
          <p:cNvSpPr txBox="1"/>
          <p:nvPr/>
        </p:nvSpPr>
        <p:spPr>
          <a:xfrm>
            <a:off x="4471920" y="3196769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2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7363DC9-A937-43C0-A72C-0B1B324F822B}"/>
              </a:ext>
            </a:extLst>
          </p:cNvPr>
          <p:cNvSpPr txBox="1"/>
          <p:nvPr/>
        </p:nvSpPr>
        <p:spPr>
          <a:xfrm>
            <a:off x="3030524" y="3591789"/>
            <a:ext cx="108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  <a:r>
              <a:rPr lang="fr-FR" b="1" dirty="0" err="1"/>
              <a:t>extend</a:t>
            </a:r>
            <a:endParaRPr lang="fr-FR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7311DBE2-771C-48D2-AC79-0D3075B7C49C}"/>
              </a:ext>
            </a:extLst>
          </p:cNvPr>
          <p:cNvSpPr/>
          <p:nvPr/>
        </p:nvSpPr>
        <p:spPr>
          <a:xfrm>
            <a:off x="7103529" y="3196769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85" name="Tableau 11">
            <a:extLst>
              <a:ext uri="{FF2B5EF4-FFF2-40B4-BE49-F238E27FC236}">
                <a16:creationId xmlns:a16="http://schemas.microsoft.com/office/drawing/2014/main" id="{1E4B3288-40D6-4AD5-9A7C-1898263C069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890518"/>
              </p:ext>
            </p:extLst>
          </p:nvPr>
        </p:nvGraphicFramePr>
        <p:xfrm>
          <a:off x="7188419" y="3492817"/>
          <a:ext cx="388152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52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86" name="Connecteur : en arc 85">
            <a:extLst>
              <a:ext uri="{FF2B5EF4-FFF2-40B4-BE49-F238E27FC236}">
                <a16:creationId xmlns:a16="http://schemas.microsoft.com/office/drawing/2014/main" id="{5533FD27-E4F6-4181-8FD8-C3756482A81E}"/>
              </a:ext>
            </a:extLst>
          </p:cNvPr>
          <p:cNvCxnSpPr>
            <a:cxnSpLocks/>
          </p:cNvCxnSpPr>
          <p:nvPr/>
        </p:nvCxnSpPr>
        <p:spPr>
          <a:xfrm rot="5400000">
            <a:off x="7711367" y="4210217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7" name="Tableau 11">
            <a:extLst>
              <a:ext uri="{FF2B5EF4-FFF2-40B4-BE49-F238E27FC236}">
                <a16:creationId xmlns:a16="http://schemas.microsoft.com/office/drawing/2014/main" id="{82A079DF-AD80-44D8-B1BD-CAE39FAC41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314734"/>
              </p:ext>
            </p:extLst>
          </p:nvPr>
        </p:nvGraphicFramePr>
        <p:xfrm>
          <a:off x="7820362" y="3492817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88" name="Tableau 11">
            <a:extLst>
              <a:ext uri="{FF2B5EF4-FFF2-40B4-BE49-F238E27FC236}">
                <a16:creationId xmlns:a16="http://schemas.microsoft.com/office/drawing/2014/main" id="{ABD24668-3740-4DA3-90F8-2D252A2AEC5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1487569"/>
              </p:ext>
            </p:extLst>
          </p:nvPr>
        </p:nvGraphicFramePr>
        <p:xfrm>
          <a:off x="8288473" y="3492817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89" name="Tableau 11">
            <a:extLst>
              <a:ext uri="{FF2B5EF4-FFF2-40B4-BE49-F238E27FC236}">
                <a16:creationId xmlns:a16="http://schemas.microsoft.com/office/drawing/2014/main" id="{FC8F1475-4C11-4BBC-A973-FDA3E22ABE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8801775"/>
              </p:ext>
            </p:extLst>
          </p:nvPr>
        </p:nvGraphicFramePr>
        <p:xfrm>
          <a:off x="8738061" y="3498663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90" name="ZoneTexte 89">
            <a:extLst>
              <a:ext uri="{FF2B5EF4-FFF2-40B4-BE49-F238E27FC236}">
                <a16:creationId xmlns:a16="http://schemas.microsoft.com/office/drawing/2014/main" id="{137B4872-6C16-4066-B430-BD20E367AF8F}"/>
              </a:ext>
            </a:extLst>
          </p:cNvPr>
          <p:cNvSpPr txBox="1"/>
          <p:nvPr/>
        </p:nvSpPr>
        <p:spPr>
          <a:xfrm>
            <a:off x="7504058" y="3180197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26" name="Flèche : droite 25">
            <a:extLst>
              <a:ext uri="{FF2B5EF4-FFF2-40B4-BE49-F238E27FC236}">
                <a16:creationId xmlns:a16="http://schemas.microsoft.com/office/drawing/2014/main" id="{7A9F42D9-34E4-4C9E-8F1B-53771FCFC7A1}"/>
              </a:ext>
            </a:extLst>
          </p:cNvPr>
          <p:cNvSpPr/>
          <p:nvPr/>
        </p:nvSpPr>
        <p:spPr>
          <a:xfrm>
            <a:off x="6436049" y="3714521"/>
            <a:ext cx="446929" cy="151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91689C-CA37-42C7-A192-5408F9C6DCCB}"/>
              </a:ext>
            </a:extLst>
          </p:cNvPr>
          <p:cNvSpPr txBox="1"/>
          <p:nvPr/>
        </p:nvSpPr>
        <p:spPr>
          <a:xfrm>
            <a:off x="9643972" y="1839243"/>
            <a:ext cx="210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ResultValue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3EBFB44E-23FC-4E48-A3E1-E22CF23E30C8}"/>
              </a:ext>
            </a:extLst>
          </p:cNvPr>
          <p:cNvSpPr txBox="1"/>
          <p:nvPr/>
        </p:nvSpPr>
        <p:spPr>
          <a:xfrm>
            <a:off x="9643972" y="3545523"/>
            <a:ext cx="210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ESObs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7C7BC1-30AA-4B6C-A234-7EA08300B71B}"/>
              </a:ext>
            </a:extLst>
          </p:cNvPr>
          <p:cNvSpPr/>
          <p:nvPr/>
        </p:nvSpPr>
        <p:spPr>
          <a:xfrm>
            <a:off x="928590" y="4919104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17" name="Tableau 11">
            <a:extLst>
              <a:ext uri="{FF2B5EF4-FFF2-40B4-BE49-F238E27FC236}">
                <a16:creationId xmlns:a16="http://schemas.microsoft.com/office/drawing/2014/main" id="{369B242B-6A6D-481D-88C4-B626FCD969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0394340"/>
              </p:ext>
            </p:extLst>
          </p:nvPr>
        </p:nvGraphicFramePr>
        <p:xfrm>
          <a:off x="1013480" y="5215151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118" name="Connecteur : en arc 117">
            <a:extLst>
              <a:ext uri="{FF2B5EF4-FFF2-40B4-BE49-F238E27FC236}">
                <a16:creationId xmlns:a16="http://schemas.microsoft.com/office/drawing/2014/main" id="{2F3E4057-F61F-4D24-A986-36D78072B857}"/>
              </a:ext>
            </a:extLst>
          </p:cNvPr>
          <p:cNvCxnSpPr>
            <a:cxnSpLocks/>
          </p:cNvCxnSpPr>
          <p:nvPr/>
        </p:nvCxnSpPr>
        <p:spPr>
          <a:xfrm rot="5400000">
            <a:off x="1536428" y="5932551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9" name="Tableau 11">
            <a:extLst>
              <a:ext uri="{FF2B5EF4-FFF2-40B4-BE49-F238E27FC236}">
                <a16:creationId xmlns:a16="http://schemas.microsoft.com/office/drawing/2014/main" id="{05CD1455-F58D-4E82-8EF5-5A85CF888A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658228"/>
              </p:ext>
            </p:extLst>
          </p:nvPr>
        </p:nvGraphicFramePr>
        <p:xfrm>
          <a:off x="1645423" y="5215151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0" name="Tableau 11">
            <a:extLst>
              <a:ext uri="{FF2B5EF4-FFF2-40B4-BE49-F238E27FC236}">
                <a16:creationId xmlns:a16="http://schemas.microsoft.com/office/drawing/2014/main" id="{B150718F-6B4F-463B-AFE8-DABD19A43F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24836252"/>
              </p:ext>
            </p:extLst>
          </p:nvPr>
        </p:nvGraphicFramePr>
        <p:xfrm>
          <a:off x="2113534" y="5215151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1" name="Tableau 11">
            <a:extLst>
              <a:ext uri="{FF2B5EF4-FFF2-40B4-BE49-F238E27FC236}">
                <a16:creationId xmlns:a16="http://schemas.microsoft.com/office/drawing/2014/main" id="{2546946F-C144-400C-BDFA-3EA3F90394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4327768"/>
              </p:ext>
            </p:extLst>
          </p:nvPr>
        </p:nvGraphicFramePr>
        <p:xfrm>
          <a:off x="2563121" y="5220997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22" name="ZoneTexte 121">
            <a:extLst>
              <a:ext uri="{FF2B5EF4-FFF2-40B4-BE49-F238E27FC236}">
                <a16:creationId xmlns:a16="http://schemas.microsoft.com/office/drawing/2014/main" id="{59ECA9F4-5F6B-45D9-BAD8-E4EC75E0FC2F}"/>
              </a:ext>
            </a:extLst>
          </p:cNvPr>
          <p:cNvSpPr txBox="1"/>
          <p:nvPr/>
        </p:nvSpPr>
        <p:spPr>
          <a:xfrm>
            <a:off x="1329118" y="4902532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3B41FF54-6E47-48FD-A1F3-D2B16C5782FF}"/>
              </a:ext>
            </a:extLst>
          </p:cNvPr>
          <p:cNvSpPr/>
          <p:nvPr/>
        </p:nvSpPr>
        <p:spPr>
          <a:xfrm>
            <a:off x="4289819" y="4918517"/>
            <a:ext cx="2100672" cy="119994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24" name="Tableau 11">
            <a:extLst>
              <a:ext uri="{FF2B5EF4-FFF2-40B4-BE49-F238E27FC236}">
                <a16:creationId xmlns:a16="http://schemas.microsoft.com/office/drawing/2014/main" id="{2C342BAF-9392-46D3-9B2A-AF2AA931F43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2130025"/>
              </p:ext>
            </p:extLst>
          </p:nvPr>
        </p:nvGraphicFramePr>
        <p:xfrm>
          <a:off x="4374889" y="6208674"/>
          <a:ext cx="457328" cy="4116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328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Obs 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graphicFrame>
        <p:nvGraphicFramePr>
          <p:cNvPr id="126" name="Tableau 11">
            <a:extLst>
              <a:ext uri="{FF2B5EF4-FFF2-40B4-BE49-F238E27FC236}">
                <a16:creationId xmlns:a16="http://schemas.microsoft.com/office/drawing/2014/main" id="{9D773EC2-CAA7-4767-A33C-F9333F9AF6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0730394"/>
              </p:ext>
            </p:extLst>
          </p:nvPr>
        </p:nvGraphicFramePr>
        <p:xfrm>
          <a:off x="5048449" y="6214166"/>
          <a:ext cx="403425" cy="4116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Box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7" name="Tableau 11">
            <a:extLst>
              <a:ext uri="{FF2B5EF4-FFF2-40B4-BE49-F238E27FC236}">
                <a16:creationId xmlns:a16="http://schemas.microsoft.com/office/drawing/2014/main" id="{03524E2D-2269-429B-ABED-087D63894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40171610"/>
              </p:ext>
            </p:extLst>
          </p:nvPr>
        </p:nvGraphicFramePr>
        <p:xfrm>
          <a:off x="5516560" y="6214166"/>
          <a:ext cx="370689" cy="41160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Slot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8" name="Tableau 11">
            <a:extLst>
              <a:ext uri="{FF2B5EF4-FFF2-40B4-BE49-F238E27FC236}">
                <a16:creationId xmlns:a16="http://schemas.microsoft.com/office/drawing/2014/main" id="{7B09064E-F867-434A-8361-3B7FB251E2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5666619"/>
              </p:ext>
            </p:extLst>
          </p:nvPr>
        </p:nvGraphicFramePr>
        <p:xfrm>
          <a:off x="5966147" y="6220012"/>
          <a:ext cx="403425" cy="411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Obs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29" name="ZoneTexte 128">
            <a:extLst>
              <a:ext uri="{FF2B5EF4-FFF2-40B4-BE49-F238E27FC236}">
                <a16:creationId xmlns:a16="http://schemas.microsoft.com/office/drawing/2014/main" id="{683A3BF3-A905-43EB-B06C-3D10C90CC7AF}"/>
              </a:ext>
            </a:extLst>
          </p:cNvPr>
          <p:cNvSpPr txBox="1"/>
          <p:nvPr/>
        </p:nvSpPr>
        <p:spPr>
          <a:xfrm>
            <a:off x="4690348" y="4901945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2</a:t>
            </a: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50750F83-5340-4B80-B303-70CF83654D3C}"/>
              </a:ext>
            </a:extLst>
          </p:cNvPr>
          <p:cNvSpPr txBox="1"/>
          <p:nvPr/>
        </p:nvSpPr>
        <p:spPr>
          <a:xfrm>
            <a:off x="3011983" y="5446588"/>
            <a:ext cx="1257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.append</a:t>
            </a:r>
            <a:endParaRPr lang="fr-FR" sz="4800" b="1" dirty="0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B92FCE58-FE29-47C9-973D-A2A9E2E5CC64}"/>
              </a:ext>
            </a:extLst>
          </p:cNvPr>
          <p:cNvSpPr/>
          <p:nvPr/>
        </p:nvSpPr>
        <p:spPr>
          <a:xfrm>
            <a:off x="7103529" y="4885372"/>
            <a:ext cx="2100672" cy="16411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32" name="Tableau 11">
            <a:extLst>
              <a:ext uri="{FF2B5EF4-FFF2-40B4-BE49-F238E27FC236}">
                <a16:creationId xmlns:a16="http://schemas.microsoft.com/office/drawing/2014/main" id="{1FCFA731-E946-4968-84BC-D55791F6332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9704244"/>
              </p:ext>
            </p:extLst>
          </p:nvPr>
        </p:nvGraphicFramePr>
        <p:xfrm>
          <a:off x="7192786" y="5181420"/>
          <a:ext cx="442369" cy="1177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236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89573057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Obs 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4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133" name="Connecteur : en arc 132">
            <a:extLst>
              <a:ext uri="{FF2B5EF4-FFF2-40B4-BE49-F238E27FC236}">
                <a16:creationId xmlns:a16="http://schemas.microsoft.com/office/drawing/2014/main" id="{BF241A3A-541F-4353-AABF-9A8BACB19ABD}"/>
              </a:ext>
            </a:extLst>
          </p:cNvPr>
          <p:cNvCxnSpPr>
            <a:cxnSpLocks/>
          </p:cNvCxnSpPr>
          <p:nvPr/>
        </p:nvCxnSpPr>
        <p:spPr>
          <a:xfrm rot="5400000">
            <a:off x="7723644" y="6186637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4" name="Tableau 11">
            <a:extLst>
              <a:ext uri="{FF2B5EF4-FFF2-40B4-BE49-F238E27FC236}">
                <a16:creationId xmlns:a16="http://schemas.microsoft.com/office/drawing/2014/main" id="{EE597F4D-3CA2-493C-A89A-9F0FA546FFF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08660782"/>
              </p:ext>
            </p:extLst>
          </p:nvPr>
        </p:nvGraphicFramePr>
        <p:xfrm>
          <a:off x="7853069" y="5181420"/>
          <a:ext cx="375085" cy="9786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508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211437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83950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83950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11301064"/>
                  </a:ext>
                </a:extLst>
              </a:tr>
              <a:tr h="183950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83950">
                <a:tc>
                  <a:txBody>
                    <a:bodyPr/>
                    <a:lstStyle/>
                    <a:p>
                      <a:r>
                        <a:rPr lang="fr-FR" sz="700" b="1" dirty="0"/>
                        <a:t>Box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35" name="Tableau 11">
            <a:extLst>
              <a:ext uri="{FF2B5EF4-FFF2-40B4-BE49-F238E27FC236}">
                <a16:creationId xmlns:a16="http://schemas.microsoft.com/office/drawing/2014/main" id="{D4367D45-4C5E-4C89-BE5A-3A32C03EAE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1943452"/>
              </p:ext>
            </p:extLst>
          </p:nvPr>
        </p:nvGraphicFramePr>
        <p:xfrm>
          <a:off x="8292840" y="5181420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Slot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36" name="Tableau 11">
            <a:extLst>
              <a:ext uri="{FF2B5EF4-FFF2-40B4-BE49-F238E27FC236}">
                <a16:creationId xmlns:a16="http://schemas.microsoft.com/office/drawing/2014/main" id="{A14CF589-5728-4B3E-9792-13A4A6BDA9B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9764812"/>
              </p:ext>
            </p:extLst>
          </p:nvPr>
        </p:nvGraphicFramePr>
        <p:xfrm>
          <a:off x="8742427" y="5187266"/>
          <a:ext cx="403425" cy="7945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0459302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b="1" dirty="0"/>
                        <a:t>Obs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49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37" name="ZoneTexte 136">
            <a:extLst>
              <a:ext uri="{FF2B5EF4-FFF2-40B4-BE49-F238E27FC236}">
                <a16:creationId xmlns:a16="http://schemas.microsoft.com/office/drawing/2014/main" id="{89D2F773-4528-43D2-9C07-DDB28C0E0030}"/>
              </a:ext>
            </a:extLst>
          </p:cNvPr>
          <p:cNvSpPr txBox="1"/>
          <p:nvPr/>
        </p:nvSpPr>
        <p:spPr>
          <a:xfrm>
            <a:off x="7508424" y="4868801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38" name="ZoneTexte 137">
            <a:extLst>
              <a:ext uri="{FF2B5EF4-FFF2-40B4-BE49-F238E27FC236}">
                <a16:creationId xmlns:a16="http://schemas.microsoft.com/office/drawing/2014/main" id="{844297C6-CD9B-47CD-8976-1E1FC7740463}"/>
              </a:ext>
            </a:extLst>
          </p:cNvPr>
          <p:cNvSpPr txBox="1"/>
          <p:nvPr/>
        </p:nvSpPr>
        <p:spPr>
          <a:xfrm>
            <a:off x="9643972" y="5400883"/>
            <a:ext cx="2100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Observation</a:t>
            </a:r>
          </a:p>
        </p:txBody>
      </p:sp>
      <p:graphicFrame>
        <p:nvGraphicFramePr>
          <p:cNvPr id="139" name="Tableau 11">
            <a:extLst>
              <a:ext uri="{FF2B5EF4-FFF2-40B4-BE49-F238E27FC236}">
                <a16:creationId xmlns:a16="http://schemas.microsoft.com/office/drawing/2014/main" id="{B86E357E-6018-4F96-8F0A-3B96A04DD2D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1644024"/>
              </p:ext>
            </p:extLst>
          </p:nvPr>
        </p:nvGraphicFramePr>
        <p:xfrm>
          <a:off x="4395443" y="5220997"/>
          <a:ext cx="388152" cy="79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52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cxnSp>
        <p:nvCxnSpPr>
          <p:cNvPr id="140" name="Connecteur : en arc 139">
            <a:extLst>
              <a:ext uri="{FF2B5EF4-FFF2-40B4-BE49-F238E27FC236}">
                <a16:creationId xmlns:a16="http://schemas.microsoft.com/office/drawing/2014/main" id="{02FFAEE4-B4D7-41C7-B697-148EA24481E8}"/>
              </a:ext>
            </a:extLst>
          </p:cNvPr>
          <p:cNvCxnSpPr>
            <a:cxnSpLocks/>
          </p:cNvCxnSpPr>
          <p:nvPr/>
        </p:nvCxnSpPr>
        <p:spPr>
          <a:xfrm rot="5400000">
            <a:off x="4890788" y="5699276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1" name="Tableau 11">
            <a:extLst>
              <a:ext uri="{FF2B5EF4-FFF2-40B4-BE49-F238E27FC236}">
                <a16:creationId xmlns:a16="http://schemas.microsoft.com/office/drawing/2014/main" id="{8E0F55E5-31D7-4B93-B7BB-6A2263E4F0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2469272"/>
              </p:ext>
            </p:extLst>
          </p:nvPr>
        </p:nvGraphicFramePr>
        <p:xfrm>
          <a:off x="5027386" y="5220997"/>
          <a:ext cx="403425" cy="4116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42" name="Tableau 11">
            <a:extLst>
              <a:ext uri="{FF2B5EF4-FFF2-40B4-BE49-F238E27FC236}">
                <a16:creationId xmlns:a16="http://schemas.microsoft.com/office/drawing/2014/main" id="{304D2A4D-3399-40C7-9E76-B84B5B3F5B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461384"/>
              </p:ext>
            </p:extLst>
          </p:nvPr>
        </p:nvGraphicFramePr>
        <p:xfrm>
          <a:off x="5495497" y="5220997"/>
          <a:ext cx="370689" cy="603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43" name="Tableau 11">
            <a:extLst>
              <a:ext uri="{FF2B5EF4-FFF2-40B4-BE49-F238E27FC236}">
                <a16:creationId xmlns:a16="http://schemas.microsoft.com/office/drawing/2014/main" id="{E5021729-3C6E-4FB8-BD08-A3354763C3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6330049"/>
              </p:ext>
            </p:extLst>
          </p:nvPr>
        </p:nvGraphicFramePr>
        <p:xfrm>
          <a:off x="5945084" y="5226843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44" name="Flèche : droite 143">
            <a:extLst>
              <a:ext uri="{FF2B5EF4-FFF2-40B4-BE49-F238E27FC236}">
                <a16:creationId xmlns:a16="http://schemas.microsoft.com/office/drawing/2014/main" id="{D82C8727-C88A-4C09-A2B1-BC8913B68ED9}"/>
              </a:ext>
            </a:extLst>
          </p:cNvPr>
          <p:cNvSpPr/>
          <p:nvPr/>
        </p:nvSpPr>
        <p:spPr>
          <a:xfrm>
            <a:off x="6522977" y="5598857"/>
            <a:ext cx="446929" cy="151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</p:spTree>
    <p:extLst>
      <p:ext uri="{BB962C8B-B14F-4D97-AF65-F5344CB8AC3E}">
        <p14:creationId xmlns:p14="http://schemas.microsoft.com/office/powerpoint/2010/main" val="2858654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29" y="174679"/>
            <a:ext cx="9794599" cy="957480"/>
          </a:xfrm>
        </p:spPr>
        <p:txBody>
          <a:bodyPr/>
          <a:lstStyle/>
          <a:p>
            <a:r>
              <a:rPr lang="fr-FR" dirty="0"/>
              <a:t>Modélisation – Extraction d’observations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FFCC7E-96CD-4E88-B421-02F864488929}"/>
              </a:ext>
            </a:extLst>
          </p:cNvPr>
          <p:cNvSpPr/>
          <p:nvPr/>
        </p:nvSpPr>
        <p:spPr>
          <a:xfrm>
            <a:off x="942680" y="995429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67" name="Tableau 11">
            <a:extLst>
              <a:ext uri="{FF2B5EF4-FFF2-40B4-BE49-F238E27FC236}">
                <a16:creationId xmlns:a16="http://schemas.microsoft.com/office/drawing/2014/main" id="{EEA050E9-5531-4D23-81D3-11681EC21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0003114"/>
              </p:ext>
            </p:extLst>
          </p:nvPr>
        </p:nvGraphicFramePr>
        <p:xfrm>
          <a:off x="1027570" y="1291476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4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3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7DA7359E-53F8-4EE2-B2EA-108EEEB9EB18}"/>
              </a:ext>
            </a:extLst>
          </p:cNvPr>
          <p:cNvCxnSpPr>
            <a:cxnSpLocks/>
          </p:cNvCxnSpPr>
          <p:nvPr/>
        </p:nvCxnSpPr>
        <p:spPr>
          <a:xfrm rot="5400000">
            <a:off x="1550518" y="2008876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Tableau 11">
            <a:extLst>
              <a:ext uri="{FF2B5EF4-FFF2-40B4-BE49-F238E27FC236}">
                <a16:creationId xmlns:a16="http://schemas.microsoft.com/office/drawing/2014/main" id="{F7780C3E-5188-40D9-AD21-81C855E20D72}"/>
              </a:ext>
            </a:extLst>
          </p:cNvPr>
          <p:cNvGraphicFramePr>
            <a:graphicFrameLocks/>
          </p:cNvGraphicFramePr>
          <p:nvPr/>
        </p:nvGraphicFramePr>
        <p:xfrm>
          <a:off x="1659513" y="1291476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23" name="Tableau 11">
            <a:extLst>
              <a:ext uri="{FF2B5EF4-FFF2-40B4-BE49-F238E27FC236}">
                <a16:creationId xmlns:a16="http://schemas.microsoft.com/office/drawing/2014/main" id="{637A0A2F-1DCA-47D7-8F79-D38ABEF3672F}"/>
              </a:ext>
            </a:extLst>
          </p:cNvPr>
          <p:cNvGraphicFramePr>
            <a:graphicFrameLocks/>
          </p:cNvGraphicFramePr>
          <p:nvPr/>
        </p:nvGraphicFramePr>
        <p:xfrm>
          <a:off x="2127624" y="1291476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24" name="Tableau 11">
            <a:extLst>
              <a:ext uri="{FF2B5EF4-FFF2-40B4-BE49-F238E27FC236}">
                <a16:creationId xmlns:a16="http://schemas.microsoft.com/office/drawing/2014/main" id="{BCEF2E6A-8432-489B-B370-8CAFC1C0C1DB}"/>
              </a:ext>
            </a:extLst>
          </p:cNvPr>
          <p:cNvGraphicFramePr>
            <a:graphicFrameLocks/>
          </p:cNvGraphicFramePr>
          <p:nvPr/>
        </p:nvGraphicFramePr>
        <p:xfrm>
          <a:off x="2577211" y="1297322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9" name="ZoneTexte 18">
            <a:extLst>
              <a:ext uri="{FF2B5EF4-FFF2-40B4-BE49-F238E27FC236}">
                <a16:creationId xmlns:a16="http://schemas.microsoft.com/office/drawing/2014/main" id="{C75241E9-5475-4576-B990-C117738D7CD8}"/>
              </a:ext>
            </a:extLst>
          </p:cNvPr>
          <p:cNvSpPr txBox="1"/>
          <p:nvPr/>
        </p:nvSpPr>
        <p:spPr>
          <a:xfrm>
            <a:off x="1343208" y="978857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7291689C-CA37-42C7-A192-5408F9C6DCCB}"/>
              </a:ext>
            </a:extLst>
          </p:cNvPr>
          <p:cNvSpPr txBox="1"/>
          <p:nvPr/>
        </p:nvSpPr>
        <p:spPr>
          <a:xfrm>
            <a:off x="9027269" y="1273379"/>
            <a:ext cx="276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Change data </a:t>
            </a:r>
            <a:r>
              <a:rPr lang="fr-FR" dirty="0" err="1"/>
              <a:t>order</a:t>
            </a:r>
            <a:endParaRPr lang="fr-FR" dirty="0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06EFA3F2-8FD8-4D33-A230-9F36376A295D}"/>
              </a:ext>
            </a:extLst>
          </p:cNvPr>
          <p:cNvSpPr txBox="1"/>
          <p:nvPr/>
        </p:nvSpPr>
        <p:spPr>
          <a:xfrm>
            <a:off x="3128242" y="1470967"/>
            <a:ext cx="108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  <a:r>
              <a:rPr lang="fr-FR" b="1" dirty="0"/>
              <a:t>sort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EB421B8-A915-47C6-B1D5-7BFA5894D060}"/>
              </a:ext>
            </a:extLst>
          </p:cNvPr>
          <p:cNvSpPr/>
          <p:nvPr/>
        </p:nvSpPr>
        <p:spPr>
          <a:xfrm>
            <a:off x="4767214" y="997660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66" name="Tableau 11">
            <a:extLst>
              <a:ext uri="{FF2B5EF4-FFF2-40B4-BE49-F238E27FC236}">
                <a16:creationId xmlns:a16="http://schemas.microsoft.com/office/drawing/2014/main" id="{753D2086-F905-432E-AA0F-3B72E3FE0E0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09872402"/>
              </p:ext>
            </p:extLst>
          </p:nvPr>
        </p:nvGraphicFramePr>
        <p:xfrm>
          <a:off x="4852104" y="1293707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3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4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68" name="Connecteur : en arc 67">
            <a:extLst>
              <a:ext uri="{FF2B5EF4-FFF2-40B4-BE49-F238E27FC236}">
                <a16:creationId xmlns:a16="http://schemas.microsoft.com/office/drawing/2014/main" id="{3650B2C7-4F9B-4DA9-B35B-C63C0C6A6CDA}"/>
              </a:ext>
            </a:extLst>
          </p:cNvPr>
          <p:cNvCxnSpPr>
            <a:cxnSpLocks/>
          </p:cNvCxnSpPr>
          <p:nvPr/>
        </p:nvCxnSpPr>
        <p:spPr>
          <a:xfrm rot="5400000">
            <a:off x="5375052" y="2011107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9" name="Tableau 11">
            <a:extLst>
              <a:ext uri="{FF2B5EF4-FFF2-40B4-BE49-F238E27FC236}">
                <a16:creationId xmlns:a16="http://schemas.microsoft.com/office/drawing/2014/main" id="{0BCA0472-F1C9-47E4-A43C-B70425501E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8243546"/>
              </p:ext>
            </p:extLst>
          </p:nvPr>
        </p:nvGraphicFramePr>
        <p:xfrm>
          <a:off x="5484047" y="1293707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71" name="Tableau 11">
            <a:extLst>
              <a:ext uri="{FF2B5EF4-FFF2-40B4-BE49-F238E27FC236}">
                <a16:creationId xmlns:a16="http://schemas.microsoft.com/office/drawing/2014/main" id="{E3DCBFFE-4538-41FE-BC10-26B07E5DF0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212342"/>
              </p:ext>
            </p:extLst>
          </p:nvPr>
        </p:nvGraphicFramePr>
        <p:xfrm>
          <a:off x="5952158" y="1293707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75" name="Tableau 11">
            <a:extLst>
              <a:ext uri="{FF2B5EF4-FFF2-40B4-BE49-F238E27FC236}">
                <a16:creationId xmlns:a16="http://schemas.microsoft.com/office/drawing/2014/main" id="{ED931755-1B94-4D35-B88B-8D25CBD6A9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04383752"/>
              </p:ext>
            </p:extLst>
          </p:nvPr>
        </p:nvGraphicFramePr>
        <p:xfrm>
          <a:off x="6401745" y="1299553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76" name="ZoneTexte 75">
            <a:extLst>
              <a:ext uri="{FF2B5EF4-FFF2-40B4-BE49-F238E27FC236}">
                <a16:creationId xmlns:a16="http://schemas.microsoft.com/office/drawing/2014/main" id="{E6515922-803B-4751-B913-93A1B7D07169}"/>
              </a:ext>
            </a:extLst>
          </p:cNvPr>
          <p:cNvSpPr txBox="1"/>
          <p:nvPr/>
        </p:nvSpPr>
        <p:spPr>
          <a:xfrm>
            <a:off x="5167742" y="981088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78" name="Flèche : droite 77">
            <a:extLst>
              <a:ext uri="{FF2B5EF4-FFF2-40B4-BE49-F238E27FC236}">
                <a16:creationId xmlns:a16="http://schemas.microsoft.com/office/drawing/2014/main" id="{517B6A40-272B-4497-B7F6-3C6A386CCCA2}"/>
              </a:ext>
            </a:extLst>
          </p:cNvPr>
          <p:cNvSpPr/>
          <p:nvPr/>
        </p:nvSpPr>
        <p:spPr>
          <a:xfrm>
            <a:off x="4040844" y="1580023"/>
            <a:ext cx="446929" cy="151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661E7C8-A6E5-4E3B-A1EB-EF289284F667}"/>
              </a:ext>
            </a:extLst>
          </p:cNvPr>
          <p:cNvSpPr/>
          <p:nvPr/>
        </p:nvSpPr>
        <p:spPr>
          <a:xfrm>
            <a:off x="940487" y="2979660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81" name="Tableau 11">
            <a:extLst>
              <a:ext uri="{FF2B5EF4-FFF2-40B4-BE49-F238E27FC236}">
                <a16:creationId xmlns:a16="http://schemas.microsoft.com/office/drawing/2014/main" id="{69C23DA8-D407-48C6-805C-00D08DC993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7507412"/>
              </p:ext>
            </p:extLst>
          </p:nvPr>
        </p:nvGraphicFramePr>
        <p:xfrm>
          <a:off x="1025377" y="3275707"/>
          <a:ext cx="403425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2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4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3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cxnSp>
        <p:nvCxnSpPr>
          <p:cNvPr id="99" name="Connecteur : en arc 98">
            <a:extLst>
              <a:ext uri="{FF2B5EF4-FFF2-40B4-BE49-F238E27FC236}">
                <a16:creationId xmlns:a16="http://schemas.microsoft.com/office/drawing/2014/main" id="{D73F5360-8647-4516-8D32-38AA9D2B95A9}"/>
              </a:ext>
            </a:extLst>
          </p:cNvPr>
          <p:cNvCxnSpPr>
            <a:cxnSpLocks/>
          </p:cNvCxnSpPr>
          <p:nvPr/>
        </p:nvCxnSpPr>
        <p:spPr>
          <a:xfrm rot="5400000">
            <a:off x="1548325" y="3993107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0" name="Tableau 11">
            <a:extLst>
              <a:ext uri="{FF2B5EF4-FFF2-40B4-BE49-F238E27FC236}">
                <a16:creationId xmlns:a16="http://schemas.microsoft.com/office/drawing/2014/main" id="{444C951E-37A9-45B6-A388-EBAC8E5BD40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467391"/>
              </p:ext>
            </p:extLst>
          </p:nvPr>
        </p:nvGraphicFramePr>
        <p:xfrm>
          <a:off x="1657320" y="3275707"/>
          <a:ext cx="403425" cy="794598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01" name="Tableau 11">
            <a:extLst>
              <a:ext uri="{FF2B5EF4-FFF2-40B4-BE49-F238E27FC236}">
                <a16:creationId xmlns:a16="http://schemas.microsoft.com/office/drawing/2014/main" id="{FF4DAC85-9A77-4AD2-8479-9FA97F5D3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237913"/>
              </p:ext>
            </p:extLst>
          </p:nvPr>
        </p:nvGraphicFramePr>
        <p:xfrm>
          <a:off x="2125431" y="3275707"/>
          <a:ext cx="403425" cy="98609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02" name="Tableau 11">
            <a:extLst>
              <a:ext uri="{FF2B5EF4-FFF2-40B4-BE49-F238E27FC236}">
                <a16:creationId xmlns:a16="http://schemas.microsoft.com/office/drawing/2014/main" id="{79D2CAED-312B-4F88-AF43-9AB263E41C2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2575018" y="3281553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03" name="ZoneTexte 102">
            <a:extLst>
              <a:ext uri="{FF2B5EF4-FFF2-40B4-BE49-F238E27FC236}">
                <a16:creationId xmlns:a16="http://schemas.microsoft.com/office/drawing/2014/main" id="{DB3A8E68-EB01-4DDD-AE20-9C24A227F8A2}"/>
              </a:ext>
            </a:extLst>
          </p:cNvPr>
          <p:cNvSpPr txBox="1"/>
          <p:nvPr/>
        </p:nvSpPr>
        <p:spPr>
          <a:xfrm>
            <a:off x="1341015" y="2963088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E4CD60AC-09BC-48A9-A52C-FB6E8681F385}"/>
              </a:ext>
            </a:extLst>
          </p:cNvPr>
          <p:cNvSpPr txBox="1"/>
          <p:nvPr/>
        </p:nvSpPr>
        <p:spPr>
          <a:xfrm>
            <a:off x="3126049" y="3455198"/>
            <a:ext cx="108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  <a:r>
              <a:rPr lang="fr-FR" b="1" dirty="0" err="1"/>
              <a:t>find</a:t>
            </a:r>
            <a:endParaRPr lang="fr-FR" b="1" dirty="0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1E1696B-6BDE-4230-8ADB-BB9B0F809869}"/>
              </a:ext>
            </a:extLst>
          </p:cNvPr>
          <p:cNvSpPr/>
          <p:nvPr/>
        </p:nvSpPr>
        <p:spPr>
          <a:xfrm>
            <a:off x="4765021" y="2981891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16" name="Tableau 11">
            <a:extLst>
              <a:ext uri="{FF2B5EF4-FFF2-40B4-BE49-F238E27FC236}">
                <a16:creationId xmlns:a16="http://schemas.microsoft.com/office/drawing/2014/main" id="{26BBF856-E8EC-4A04-9669-487A251DEC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2573209"/>
              </p:ext>
            </p:extLst>
          </p:nvPr>
        </p:nvGraphicFramePr>
        <p:xfrm>
          <a:off x="4849911" y="3277938"/>
          <a:ext cx="403425" cy="60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1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3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cxnSp>
        <p:nvCxnSpPr>
          <p:cNvPr id="117" name="Connecteur : en arc 116">
            <a:extLst>
              <a:ext uri="{FF2B5EF4-FFF2-40B4-BE49-F238E27FC236}">
                <a16:creationId xmlns:a16="http://schemas.microsoft.com/office/drawing/2014/main" id="{5B1E49AD-224D-4C90-A9AF-DA19C5113A68}"/>
              </a:ext>
            </a:extLst>
          </p:cNvPr>
          <p:cNvCxnSpPr>
            <a:cxnSpLocks/>
          </p:cNvCxnSpPr>
          <p:nvPr/>
        </p:nvCxnSpPr>
        <p:spPr>
          <a:xfrm rot="5400000">
            <a:off x="5372859" y="3995338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8" name="Tableau 11">
            <a:extLst>
              <a:ext uri="{FF2B5EF4-FFF2-40B4-BE49-F238E27FC236}">
                <a16:creationId xmlns:a16="http://schemas.microsoft.com/office/drawing/2014/main" id="{27439ADE-5E33-4F85-AD93-49F706F933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7770369"/>
              </p:ext>
            </p:extLst>
          </p:nvPr>
        </p:nvGraphicFramePr>
        <p:xfrm>
          <a:off x="5481854" y="3277938"/>
          <a:ext cx="403425" cy="60310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dat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19" name="Tableau 11">
            <a:extLst>
              <a:ext uri="{FF2B5EF4-FFF2-40B4-BE49-F238E27FC236}">
                <a16:creationId xmlns:a16="http://schemas.microsoft.com/office/drawing/2014/main" id="{9671B933-573E-4709-92C3-D46D1563906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99012181"/>
              </p:ext>
            </p:extLst>
          </p:nvPr>
        </p:nvGraphicFramePr>
        <p:xfrm>
          <a:off x="5949965" y="3277938"/>
          <a:ext cx="403425" cy="603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0" name="Tableau 11">
            <a:extLst>
              <a:ext uri="{FF2B5EF4-FFF2-40B4-BE49-F238E27FC236}">
                <a16:creationId xmlns:a16="http://schemas.microsoft.com/office/drawing/2014/main" id="{1E879183-3FEC-48CC-9247-44DA987449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72839"/>
              </p:ext>
            </p:extLst>
          </p:nvPr>
        </p:nvGraphicFramePr>
        <p:xfrm>
          <a:off x="6399552" y="3283784"/>
          <a:ext cx="403425" cy="41160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21" name="ZoneTexte 120">
            <a:extLst>
              <a:ext uri="{FF2B5EF4-FFF2-40B4-BE49-F238E27FC236}">
                <a16:creationId xmlns:a16="http://schemas.microsoft.com/office/drawing/2014/main" id="{64093912-5A55-4069-B532-31C0CDE5FE9B}"/>
              </a:ext>
            </a:extLst>
          </p:cNvPr>
          <p:cNvSpPr txBox="1"/>
          <p:nvPr/>
        </p:nvSpPr>
        <p:spPr>
          <a:xfrm>
            <a:off x="5165549" y="2965319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22" name="Flèche : droite 121">
            <a:extLst>
              <a:ext uri="{FF2B5EF4-FFF2-40B4-BE49-F238E27FC236}">
                <a16:creationId xmlns:a16="http://schemas.microsoft.com/office/drawing/2014/main" id="{D2B932DC-54D9-401E-A39F-8FA741BD70EC}"/>
              </a:ext>
            </a:extLst>
          </p:cNvPr>
          <p:cNvSpPr/>
          <p:nvPr/>
        </p:nvSpPr>
        <p:spPr>
          <a:xfrm>
            <a:off x="4038651" y="3564254"/>
            <a:ext cx="446929" cy="151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0AE36A4-9930-49AD-B21C-31AA0E0258DA}"/>
              </a:ext>
            </a:extLst>
          </p:cNvPr>
          <p:cNvSpPr txBox="1"/>
          <p:nvPr/>
        </p:nvSpPr>
        <p:spPr>
          <a:xfrm>
            <a:off x="9027269" y="3275707"/>
            <a:ext cx="2766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Select </a:t>
            </a:r>
            <a:r>
              <a:rPr lang="fr-FR" dirty="0" err="1"/>
              <a:t>some</a:t>
            </a:r>
            <a:r>
              <a:rPr lang="fr-FR" dirty="0"/>
              <a:t> data</a:t>
            </a: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12216E6E-2025-4FC4-9087-5D9DCE248081}"/>
              </a:ext>
            </a:extLst>
          </p:cNvPr>
          <p:cNvSpPr/>
          <p:nvPr/>
        </p:nvSpPr>
        <p:spPr>
          <a:xfrm>
            <a:off x="940486" y="4901444"/>
            <a:ext cx="2100672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25" name="Tableau 11">
            <a:extLst>
              <a:ext uri="{FF2B5EF4-FFF2-40B4-BE49-F238E27FC236}">
                <a16:creationId xmlns:a16="http://schemas.microsoft.com/office/drawing/2014/main" id="{FF42B7EB-57F5-460A-AD83-2FA6DF50B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092089"/>
              </p:ext>
            </p:extLst>
          </p:nvPr>
        </p:nvGraphicFramePr>
        <p:xfrm>
          <a:off x="1025376" y="5197492"/>
          <a:ext cx="388152" cy="79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52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cxnSp>
        <p:nvCxnSpPr>
          <p:cNvPr id="126" name="Connecteur : en arc 125">
            <a:extLst>
              <a:ext uri="{FF2B5EF4-FFF2-40B4-BE49-F238E27FC236}">
                <a16:creationId xmlns:a16="http://schemas.microsoft.com/office/drawing/2014/main" id="{D35B0FFD-65B8-4ED6-8CF2-9C2AE914BFC2}"/>
              </a:ext>
            </a:extLst>
          </p:cNvPr>
          <p:cNvCxnSpPr>
            <a:cxnSpLocks/>
          </p:cNvCxnSpPr>
          <p:nvPr/>
        </p:nvCxnSpPr>
        <p:spPr>
          <a:xfrm rot="5400000">
            <a:off x="1520721" y="5675771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7" name="Tableau 11">
            <a:extLst>
              <a:ext uri="{FF2B5EF4-FFF2-40B4-BE49-F238E27FC236}">
                <a16:creationId xmlns:a16="http://schemas.microsoft.com/office/drawing/2014/main" id="{22DDF2E2-D5A4-4AA7-93B1-FA16D5E1EF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7585341"/>
              </p:ext>
            </p:extLst>
          </p:nvPr>
        </p:nvGraphicFramePr>
        <p:xfrm>
          <a:off x="1657319" y="5197492"/>
          <a:ext cx="403425" cy="4116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8" name="Tableau 11">
            <a:extLst>
              <a:ext uri="{FF2B5EF4-FFF2-40B4-BE49-F238E27FC236}">
                <a16:creationId xmlns:a16="http://schemas.microsoft.com/office/drawing/2014/main" id="{B257BB56-3C77-4249-842A-7271C0BCFA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3374718"/>
              </p:ext>
            </p:extLst>
          </p:nvPr>
        </p:nvGraphicFramePr>
        <p:xfrm>
          <a:off x="2125430" y="5197492"/>
          <a:ext cx="370689" cy="603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29" name="Tableau 11">
            <a:extLst>
              <a:ext uri="{FF2B5EF4-FFF2-40B4-BE49-F238E27FC236}">
                <a16:creationId xmlns:a16="http://schemas.microsoft.com/office/drawing/2014/main" id="{C5157EC7-90F6-4CA5-85F7-8F65C5ED66E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008927"/>
              </p:ext>
            </p:extLst>
          </p:nvPr>
        </p:nvGraphicFramePr>
        <p:xfrm>
          <a:off x="2575017" y="5203338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30" name="ZoneTexte 129">
            <a:extLst>
              <a:ext uri="{FF2B5EF4-FFF2-40B4-BE49-F238E27FC236}">
                <a16:creationId xmlns:a16="http://schemas.microsoft.com/office/drawing/2014/main" id="{45A06A85-A1F9-4ADC-A9EB-CB48F7406179}"/>
              </a:ext>
            </a:extLst>
          </p:cNvPr>
          <p:cNvSpPr txBox="1"/>
          <p:nvPr/>
        </p:nvSpPr>
        <p:spPr>
          <a:xfrm>
            <a:off x="1341015" y="4884872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D882FA81-938B-4DC1-B2BC-E4CF71E5C4DB}"/>
              </a:ext>
            </a:extLst>
          </p:cNvPr>
          <p:cNvSpPr txBox="1"/>
          <p:nvPr/>
        </p:nvSpPr>
        <p:spPr>
          <a:xfrm>
            <a:off x="3116411" y="5312256"/>
            <a:ext cx="108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.</a:t>
            </a:r>
            <a:r>
              <a:rPr lang="fr-FR" b="1" dirty="0"/>
              <a:t>full</a:t>
            </a:r>
          </a:p>
        </p:txBody>
      </p:sp>
      <p:sp>
        <p:nvSpPr>
          <p:cNvPr id="132" name="Flèche : droite 131">
            <a:extLst>
              <a:ext uri="{FF2B5EF4-FFF2-40B4-BE49-F238E27FC236}">
                <a16:creationId xmlns:a16="http://schemas.microsoft.com/office/drawing/2014/main" id="{3FD381D3-27B8-4FB7-8BC3-6942ED6BDAEE}"/>
              </a:ext>
            </a:extLst>
          </p:cNvPr>
          <p:cNvSpPr/>
          <p:nvPr/>
        </p:nvSpPr>
        <p:spPr>
          <a:xfrm>
            <a:off x="3917556" y="5426040"/>
            <a:ext cx="446929" cy="151219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2C479632-CA64-412A-8D49-83B0D38F5027}"/>
              </a:ext>
            </a:extLst>
          </p:cNvPr>
          <p:cNvSpPr/>
          <p:nvPr/>
        </p:nvSpPr>
        <p:spPr>
          <a:xfrm>
            <a:off x="4765020" y="4918016"/>
            <a:ext cx="2344764" cy="13925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00"/>
          </a:p>
        </p:txBody>
      </p:sp>
      <p:graphicFrame>
        <p:nvGraphicFramePr>
          <p:cNvPr id="134" name="Tableau 11">
            <a:extLst>
              <a:ext uri="{FF2B5EF4-FFF2-40B4-BE49-F238E27FC236}">
                <a16:creationId xmlns:a16="http://schemas.microsoft.com/office/drawing/2014/main" id="{DA95F0FA-7811-43A6-8F33-EF9E67E89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179781"/>
              </p:ext>
            </p:extLst>
          </p:nvPr>
        </p:nvGraphicFramePr>
        <p:xfrm>
          <a:off x="4849910" y="5214064"/>
          <a:ext cx="388152" cy="9860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152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Res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87060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r>
                        <a:rPr lang="fr-FR" sz="700" dirty="0"/>
                        <a:t>NaN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D0D0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</a:tbl>
          </a:graphicData>
        </a:graphic>
      </p:graphicFrame>
      <p:cxnSp>
        <p:nvCxnSpPr>
          <p:cNvPr id="135" name="Connecteur : en arc 134">
            <a:extLst>
              <a:ext uri="{FF2B5EF4-FFF2-40B4-BE49-F238E27FC236}">
                <a16:creationId xmlns:a16="http://schemas.microsoft.com/office/drawing/2014/main" id="{54511DE5-D0D8-419F-A3FC-A9DC1E208EE6}"/>
              </a:ext>
            </a:extLst>
          </p:cNvPr>
          <p:cNvCxnSpPr>
            <a:cxnSpLocks/>
          </p:cNvCxnSpPr>
          <p:nvPr/>
        </p:nvCxnSpPr>
        <p:spPr>
          <a:xfrm rot="5400000">
            <a:off x="5345255" y="5692343"/>
            <a:ext cx="193436" cy="26224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6" name="Tableau 11">
            <a:extLst>
              <a:ext uri="{FF2B5EF4-FFF2-40B4-BE49-F238E27FC236}">
                <a16:creationId xmlns:a16="http://schemas.microsoft.com/office/drawing/2014/main" id="{6F390A15-92EF-4F64-B197-758AD2B3955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5135649"/>
              </p:ext>
            </p:extLst>
          </p:nvPr>
        </p:nvGraphicFramePr>
        <p:xfrm>
          <a:off x="5481853" y="5214064"/>
          <a:ext cx="403425" cy="41160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37" name="Tableau 11">
            <a:extLst>
              <a:ext uri="{FF2B5EF4-FFF2-40B4-BE49-F238E27FC236}">
                <a16:creationId xmlns:a16="http://schemas.microsoft.com/office/drawing/2014/main" id="{B431EFA1-AFC0-4DD0-8855-CA22BEE38E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34145"/>
              </p:ext>
            </p:extLst>
          </p:nvPr>
        </p:nvGraphicFramePr>
        <p:xfrm>
          <a:off x="5949964" y="5214064"/>
          <a:ext cx="370689" cy="60310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70689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138" name="Tableau 11">
            <a:extLst>
              <a:ext uri="{FF2B5EF4-FFF2-40B4-BE49-F238E27FC236}">
                <a16:creationId xmlns:a16="http://schemas.microsoft.com/office/drawing/2014/main" id="{7FFA027F-6F8C-41D5-859B-159FED8B1C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004517"/>
              </p:ext>
            </p:extLst>
          </p:nvPr>
        </p:nvGraphicFramePr>
        <p:xfrm>
          <a:off x="6399551" y="5219910"/>
          <a:ext cx="403425" cy="60310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3425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</a:tblGrid>
              <a:tr h="191496"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191496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39" name="ZoneTexte 138">
            <a:extLst>
              <a:ext uri="{FF2B5EF4-FFF2-40B4-BE49-F238E27FC236}">
                <a16:creationId xmlns:a16="http://schemas.microsoft.com/office/drawing/2014/main" id="{FF8A95D7-579C-432C-A4AC-9A5A24246E78}"/>
              </a:ext>
            </a:extLst>
          </p:cNvPr>
          <p:cNvSpPr txBox="1"/>
          <p:nvPr/>
        </p:nvSpPr>
        <p:spPr>
          <a:xfrm>
            <a:off x="5165549" y="4901444"/>
            <a:ext cx="1716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Observation 1</a:t>
            </a: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B76C4F4F-EDB5-42A7-AFAD-D686D03D8974}"/>
              </a:ext>
            </a:extLst>
          </p:cNvPr>
          <p:cNvSpPr txBox="1"/>
          <p:nvPr/>
        </p:nvSpPr>
        <p:spPr>
          <a:xfrm>
            <a:off x="9065952" y="5161871"/>
            <a:ext cx="24920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Add</a:t>
            </a:r>
            <a:r>
              <a:rPr lang="fr-FR" dirty="0"/>
              <a:t> </a:t>
            </a:r>
            <a:r>
              <a:rPr lang="fr-FR" dirty="0" err="1"/>
              <a:t>empty</a:t>
            </a:r>
            <a:r>
              <a:rPr lang="fr-FR" dirty="0"/>
              <a:t> ResultValue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complete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876AFEB-E1A4-4E91-9A5C-8B19FB6C1216}"/>
              </a:ext>
            </a:extLst>
          </p:cNvPr>
          <p:cNvSpPr txBox="1"/>
          <p:nvPr/>
        </p:nvSpPr>
        <p:spPr>
          <a:xfrm>
            <a:off x="5198906" y="5946701"/>
            <a:ext cx="21012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b="1" dirty="0" err="1"/>
              <a:t>nRes</a:t>
            </a:r>
            <a:r>
              <a:rPr lang="fr-FR" sz="1100" b="1" dirty="0"/>
              <a:t> = </a:t>
            </a:r>
            <a:r>
              <a:rPr lang="fr-FR" sz="1100" b="1" dirty="0" err="1"/>
              <a:t>nDat</a:t>
            </a:r>
            <a:r>
              <a:rPr lang="fr-FR" sz="1100" b="1" dirty="0"/>
              <a:t> * </a:t>
            </a:r>
            <a:r>
              <a:rPr lang="fr-FR" sz="1100" b="1" dirty="0" err="1"/>
              <a:t>nLoc</a:t>
            </a:r>
            <a:r>
              <a:rPr lang="fr-FR" sz="1100" b="1" dirty="0"/>
              <a:t> * </a:t>
            </a:r>
            <a:r>
              <a:rPr lang="fr-FR" sz="1100" b="1" dirty="0" err="1"/>
              <a:t>nPrp</a:t>
            </a:r>
            <a:endParaRPr lang="fr-FR" sz="1100" b="1" dirty="0"/>
          </a:p>
        </p:txBody>
      </p:sp>
    </p:spTree>
    <p:extLst>
      <p:ext uri="{BB962C8B-B14F-4D97-AF65-F5344CB8AC3E}">
        <p14:creationId xmlns:p14="http://schemas.microsoft.com/office/powerpoint/2010/main" val="1807934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23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dimension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914166" y="3888083"/>
            <a:ext cx="6867317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300" dirty="0"/>
              <a:t>3 axes = 3 Dimensions mais :</a:t>
            </a:r>
          </a:p>
          <a:p>
            <a:pPr lvl="1"/>
            <a:r>
              <a:rPr lang="fr-FR" sz="1800" dirty="0"/>
              <a:t>1 axe vide = 1 dimension en moins</a:t>
            </a:r>
          </a:p>
          <a:p>
            <a:pPr lvl="1"/>
            <a:r>
              <a:rPr lang="fr-FR" sz="1800" dirty="0"/>
              <a:t>2 axes couplés (valeurs liées) = 1 dimension en moins</a:t>
            </a:r>
          </a:p>
          <a:p>
            <a:r>
              <a:rPr lang="fr-FR" sz="2240" dirty="0"/>
              <a:t>Exemple mesure d’une propriété sur un trajet -&gt; cas n°2</a:t>
            </a:r>
          </a:p>
          <a:p>
            <a:pPr lvl="1"/>
            <a:r>
              <a:rPr lang="fr-FR" sz="1800" dirty="0"/>
              <a:t>La date et la localisation sont couplées (-1)</a:t>
            </a:r>
          </a:p>
          <a:p>
            <a:pPr lvl="1"/>
            <a:r>
              <a:rPr lang="fr-FR" sz="1800" dirty="0"/>
              <a:t>Une seule propriété est mesurée (-1)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79FF40-5F75-42B6-8885-571CD63D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4" y="1376185"/>
            <a:ext cx="1443480" cy="1334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E58991-F901-44D7-A47F-F1EC674F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5" y="1364887"/>
            <a:ext cx="1443480" cy="1334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763098-417F-47B7-AD31-5D11474D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4" y="1376184"/>
            <a:ext cx="1443480" cy="13349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070ABE-D239-4BB9-9A21-BAEBCCFB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925" y="1364887"/>
            <a:ext cx="1443481" cy="13349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180D62E-AC0A-4F21-A4FA-E4F882D82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406" y="1364887"/>
            <a:ext cx="1443480" cy="13349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EB197CC-CE23-403F-8F72-69F6E11AE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976" y="1371280"/>
            <a:ext cx="1443481" cy="13349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C3202B-56D3-4DB0-8BB5-CD83B6379718}"/>
              </a:ext>
            </a:extLst>
          </p:cNvPr>
          <p:cNvSpPr txBox="1"/>
          <p:nvPr/>
        </p:nvSpPr>
        <p:spPr>
          <a:xfrm>
            <a:off x="1156213" y="128722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B99A598-B513-41D9-A811-8F8F9AEAFBBF}"/>
              </a:ext>
            </a:extLst>
          </p:cNvPr>
          <p:cNvSpPr txBox="1"/>
          <p:nvPr/>
        </p:nvSpPr>
        <p:spPr>
          <a:xfrm>
            <a:off x="2294922" y="1292134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6B32ED-5DEC-4A5B-9BC0-4606F78112EB}"/>
              </a:ext>
            </a:extLst>
          </p:cNvPr>
          <p:cNvSpPr txBox="1"/>
          <p:nvPr/>
        </p:nvSpPr>
        <p:spPr>
          <a:xfrm>
            <a:off x="3748018" y="1294586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4BAA62-8D34-43F6-9F76-35239ED868E7}"/>
              </a:ext>
            </a:extLst>
          </p:cNvPr>
          <p:cNvSpPr txBox="1"/>
          <p:nvPr/>
        </p:nvSpPr>
        <p:spPr>
          <a:xfrm>
            <a:off x="5885563" y="127529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E38FE6C-611B-4817-B854-DD743FFE4C72}"/>
              </a:ext>
            </a:extLst>
          </p:cNvPr>
          <p:cNvSpPr txBox="1"/>
          <p:nvPr/>
        </p:nvSpPr>
        <p:spPr>
          <a:xfrm>
            <a:off x="7177020" y="1202252"/>
            <a:ext cx="155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F6E80D5-85B2-4DB9-BB75-71B7E626FCC2}"/>
              </a:ext>
            </a:extLst>
          </p:cNvPr>
          <p:cNvSpPr txBox="1"/>
          <p:nvPr/>
        </p:nvSpPr>
        <p:spPr>
          <a:xfrm>
            <a:off x="10078985" y="1303454"/>
            <a:ext cx="1032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9A5019E-0CAA-41B2-80D2-03959CBB3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2078" y="4045624"/>
            <a:ext cx="1436568" cy="132855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F8723CE-B37D-4CF9-A05B-D17C632FD111}"/>
              </a:ext>
            </a:extLst>
          </p:cNvPr>
          <p:cNvSpPr txBox="1"/>
          <p:nvPr/>
        </p:nvSpPr>
        <p:spPr>
          <a:xfrm>
            <a:off x="2160533" y="2690742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B3C323F-F8CF-4061-BF25-196263567206}"/>
              </a:ext>
            </a:extLst>
          </p:cNvPr>
          <p:cNvSpPr txBox="1"/>
          <p:nvPr/>
        </p:nvSpPr>
        <p:spPr>
          <a:xfrm>
            <a:off x="6436280" y="2686196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06A09D3-1AA2-4970-8E25-5DF755C2DC35}"/>
              </a:ext>
            </a:extLst>
          </p:cNvPr>
          <p:cNvSpPr txBox="1"/>
          <p:nvPr/>
        </p:nvSpPr>
        <p:spPr>
          <a:xfrm>
            <a:off x="9667976" y="2684255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3</a:t>
            </a:r>
          </a:p>
        </p:txBody>
      </p:sp>
      <p:sp>
        <p:nvSpPr>
          <p:cNvPr id="50" name="Espace réservé du contenu 1">
            <a:extLst>
              <a:ext uri="{FF2B5EF4-FFF2-40B4-BE49-F238E27FC236}">
                <a16:creationId xmlns:a16="http://schemas.microsoft.com/office/drawing/2014/main" id="{ADE08580-33CA-482C-AB4D-B2001663EFAB}"/>
              </a:ext>
            </a:extLst>
          </p:cNvPr>
          <p:cNvSpPr txBox="1">
            <a:spLocks/>
          </p:cNvSpPr>
          <p:nvPr/>
        </p:nvSpPr>
        <p:spPr>
          <a:xfrm>
            <a:off x="9409010" y="5387124"/>
            <a:ext cx="2431403" cy="129561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Exemple général</a:t>
            </a:r>
          </a:p>
          <a:p>
            <a:pPr marL="503971" lvl="1" indent="0">
              <a:buNone/>
            </a:pPr>
            <a:r>
              <a:rPr lang="fr-FR" sz="1400" dirty="0">
                <a:solidFill>
                  <a:srgbClr val="002060"/>
                </a:solidFill>
              </a:rPr>
              <a:t>Les axes ne sont pas remplis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4BBFDC3-1A29-4E2E-A197-E60B875B8EC2}"/>
              </a:ext>
            </a:extLst>
          </p:cNvPr>
          <p:cNvSpPr/>
          <p:nvPr/>
        </p:nvSpPr>
        <p:spPr>
          <a:xfrm>
            <a:off x="8987533" y="3906897"/>
            <a:ext cx="2817459" cy="2404673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B61A440-70F6-4853-8664-1EFC6A1BB6D4}"/>
              </a:ext>
            </a:extLst>
          </p:cNvPr>
          <p:cNvSpPr/>
          <p:nvPr/>
        </p:nvSpPr>
        <p:spPr>
          <a:xfrm>
            <a:off x="567357" y="1223608"/>
            <a:ext cx="4951671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91D088B-0041-4CB9-B059-9A1CD570CF68}"/>
              </a:ext>
            </a:extLst>
          </p:cNvPr>
          <p:cNvSpPr/>
          <p:nvPr/>
        </p:nvSpPr>
        <p:spPr>
          <a:xfrm>
            <a:off x="5660926" y="1223608"/>
            <a:ext cx="3107520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E6150B28-6501-4C48-8440-BF1AF1B0751E}"/>
              </a:ext>
            </a:extLst>
          </p:cNvPr>
          <p:cNvSpPr/>
          <p:nvPr/>
        </p:nvSpPr>
        <p:spPr>
          <a:xfrm>
            <a:off x="8910344" y="1223608"/>
            <a:ext cx="2817459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04358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26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Instant : </a:t>
            </a:r>
            <a:r>
              <a:rPr lang="fr-FR" sz="1600" dirty="0"/>
              <a:t>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/>
              <a:t>Slot </a:t>
            </a:r>
            <a:r>
              <a:rPr lang="fr-FR" dirty="0"/>
              <a:t>: </a:t>
            </a:r>
            <a:r>
              <a:rPr lang="fr-FR"/>
              <a:t>			</a:t>
            </a:r>
            <a:r>
              <a:rPr lang="fr-FR" sz="1600"/>
              <a:t>[ </a:t>
            </a:r>
            <a:r>
              <a:rPr lang="fr-FR" sz="1600" dirty="0"/>
              <a:t>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Storage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Network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Initialisation</a:t>
            </a:r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context</a:t>
            </a:r>
            <a:endParaRPr lang="fr-FR" sz="12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Operation</a:t>
            </a:r>
            <a:endParaRPr lang="fr-FR" dirty="0"/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Déclaration</a:t>
            </a:r>
          </a:p>
          <a:p>
            <a:pPr algn="ctr"/>
            <a:r>
              <a:rPr lang="fr-FR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34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576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661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518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672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645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76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not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if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790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1264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bytes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989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603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721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679914" y="4732275"/>
            <a:ext cx="743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889525"/>
            <a:ext cx="166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 to 6 bytes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832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7012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936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628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61E1B98-59A0-42EE-A83C-8C2AC7B6E8A0}"/>
              </a:ext>
            </a:extLst>
          </p:cNvPr>
          <p:cNvSpPr txBox="1"/>
          <p:nvPr/>
        </p:nvSpPr>
        <p:spPr>
          <a:xfrm>
            <a:off x="8309266" y="1359995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51C088B-9D23-4BA9-89D6-A042EF1AB89F}"/>
              </a:ext>
            </a:extLst>
          </p:cNvPr>
          <p:cNvSpPr txBox="1"/>
          <p:nvPr/>
        </p:nvSpPr>
        <p:spPr>
          <a:xfrm>
            <a:off x="9001064" y="1356096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9D5BDB-1D7D-489D-988C-D2B3493C4C59}"/>
              </a:ext>
            </a:extLst>
          </p:cNvPr>
          <p:cNvSpPr txBox="1"/>
          <p:nvPr/>
        </p:nvSpPr>
        <p:spPr>
          <a:xfrm>
            <a:off x="7645300" y="2032132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21DFEAB-F5BF-40F6-96DF-6EF4C47695E0}"/>
              </a:ext>
            </a:extLst>
          </p:cNvPr>
          <p:cNvSpPr txBox="1"/>
          <p:nvPr/>
        </p:nvSpPr>
        <p:spPr>
          <a:xfrm>
            <a:off x="11008080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0F1E40AF-CD6C-41B7-AE87-7B0496FE5730}"/>
              </a:ext>
            </a:extLst>
          </p:cNvPr>
          <p:cNvSpPr txBox="1"/>
          <p:nvPr/>
        </p:nvSpPr>
        <p:spPr>
          <a:xfrm>
            <a:off x="8332827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C7EF29B1-80AC-462A-BD93-2EBF2B2CA771}"/>
              </a:ext>
            </a:extLst>
          </p:cNvPr>
          <p:cNvSpPr txBox="1"/>
          <p:nvPr/>
        </p:nvSpPr>
        <p:spPr>
          <a:xfrm>
            <a:off x="9114192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0014528-1CDA-4079-BD6B-8357BCF8EEC4}"/>
              </a:ext>
            </a:extLst>
          </p:cNvPr>
          <p:cNvSpPr txBox="1"/>
          <p:nvPr/>
        </p:nvSpPr>
        <p:spPr>
          <a:xfrm>
            <a:off x="9705089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0547940-7BC0-450F-88C2-2B183DFBBE08}"/>
              </a:ext>
            </a:extLst>
          </p:cNvPr>
          <p:cNvSpPr txBox="1"/>
          <p:nvPr/>
        </p:nvSpPr>
        <p:spPr>
          <a:xfrm>
            <a:off x="10404610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DF04824C-1F29-494F-8F6D-1E52E233CED3}"/>
              </a:ext>
            </a:extLst>
          </p:cNvPr>
          <p:cNvSpPr txBox="1"/>
          <p:nvPr/>
        </p:nvSpPr>
        <p:spPr>
          <a:xfrm>
            <a:off x="11130163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328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12" y="66749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3429000"/>
            <a:ext cx="8342551" cy="315277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EFA2542-75FF-42B3-A78A-021513739653}"/>
              </a:ext>
            </a:extLst>
          </p:cNvPr>
          <p:cNvGrpSpPr/>
          <p:nvPr/>
        </p:nvGrpSpPr>
        <p:grpSpPr>
          <a:xfrm>
            <a:off x="3562635" y="1410556"/>
            <a:ext cx="463042" cy="1404938"/>
            <a:chOff x="4013956" y="1909907"/>
            <a:chExt cx="463042" cy="1404938"/>
          </a:xfrm>
        </p:grpSpPr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02302490-09A5-4AAA-827F-A260C9102B65}"/>
                </a:ext>
              </a:extLst>
            </p:cNvPr>
            <p:cNvSpPr/>
            <p:nvPr/>
          </p:nvSpPr>
          <p:spPr>
            <a:xfrm>
              <a:off x="4014496" y="190990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409F9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312E673C-D282-4FEB-B2C4-B0EFD71D3FC9}"/>
                </a:ext>
              </a:extLst>
            </p:cNvPr>
            <p:cNvGrpSpPr/>
            <p:nvPr/>
          </p:nvGrpSpPr>
          <p:grpSpPr>
            <a:xfrm>
              <a:off x="4013956" y="1911711"/>
              <a:ext cx="463042" cy="1401331"/>
              <a:chOff x="3962034" y="1816055"/>
              <a:chExt cx="463042" cy="1401331"/>
            </a:xfrm>
          </p:grpSpPr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423CD259-F116-4A62-B9DF-5D69993D2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EC94D92A-7296-4E71-AC64-5AF5057931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8B892BD6-76A3-48EA-B89B-B275C46CE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6266FEC7-BB2A-4906-A4E6-536DF63BF2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CBA25314-590B-4934-8E73-E0B1A3B30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AD1502FB-1870-427B-A59E-8122E1E26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3E501EAC-9039-4CFB-B61D-DEE8BC270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A0CAD1E2-FB87-4592-8FCA-F104F6DD1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9A6A33B0-386E-42BF-A2E4-B14FE4BD8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66A287ED-B9B1-4FED-8D3E-83FFC6D8E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8FF6F6B1-E1D7-4971-904E-30506D337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EE872C5F-1E66-4211-A8ED-D5671A4E60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B180A9-1D02-47A0-AC54-9A746D3BB49B}"/>
                </a:ext>
              </a:extLst>
            </p:cNvPr>
            <p:cNvSpPr/>
            <p:nvPr/>
          </p:nvSpPr>
          <p:spPr>
            <a:xfrm>
              <a:off x="4014496" y="190990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A6DA7ABE-800B-428D-AFD1-5507125A8A3C}"/>
              </a:ext>
            </a:extLst>
          </p:cNvPr>
          <p:cNvGrpSpPr/>
          <p:nvPr/>
        </p:nvGrpSpPr>
        <p:grpSpPr>
          <a:xfrm>
            <a:off x="2345432" y="1898096"/>
            <a:ext cx="1221581" cy="919162"/>
            <a:chOff x="2609007" y="2314280"/>
            <a:chExt cx="1221581" cy="919162"/>
          </a:xfrm>
        </p:grpSpPr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0AECA747-5510-4F84-BB97-B08C7D73B14B}"/>
                </a:ext>
              </a:extLst>
            </p:cNvPr>
            <p:cNvSpPr/>
            <p:nvPr/>
          </p:nvSpPr>
          <p:spPr>
            <a:xfrm>
              <a:off x="2609007" y="2314280"/>
              <a:ext cx="1221581" cy="919162"/>
            </a:xfrm>
            <a:custGeom>
              <a:avLst/>
              <a:gdLst>
                <a:gd name="connsiteX0" fmla="*/ 0 w 1221581"/>
                <a:gd name="connsiteY0" fmla="*/ 916781 h 919162"/>
                <a:gd name="connsiteX1" fmla="*/ 0 w 1221581"/>
                <a:gd name="connsiteY1" fmla="*/ 0 h 919162"/>
                <a:gd name="connsiteX2" fmla="*/ 1219200 w 1221581"/>
                <a:gd name="connsiteY2" fmla="*/ 2381 h 919162"/>
                <a:gd name="connsiteX3" fmla="*/ 1221581 w 1221581"/>
                <a:gd name="connsiteY3" fmla="*/ 919162 h 919162"/>
                <a:gd name="connsiteX4" fmla="*/ 0 w 1221581"/>
                <a:gd name="connsiteY4" fmla="*/ 916781 h 9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581" h="919162">
                  <a:moveTo>
                    <a:pt x="0" y="916781"/>
                  </a:moveTo>
                  <a:lnTo>
                    <a:pt x="0" y="0"/>
                  </a:lnTo>
                  <a:lnTo>
                    <a:pt x="1219200" y="2381"/>
                  </a:lnTo>
                  <a:cubicBezTo>
                    <a:pt x="1219994" y="307975"/>
                    <a:pt x="1220787" y="613568"/>
                    <a:pt x="1221581" y="919162"/>
                  </a:cubicBezTo>
                  <a:lnTo>
                    <a:pt x="0" y="916781"/>
                  </a:lnTo>
                  <a:close/>
                </a:path>
              </a:pathLst>
            </a:custGeom>
            <a:solidFill>
              <a:srgbClr val="B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D430C6ED-22FB-4856-AAD6-7AB61A917384}"/>
                </a:ext>
              </a:extLst>
            </p:cNvPr>
            <p:cNvGrpSpPr/>
            <p:nvPr/>
          </p:nvGrpSpPr>
          <p:grpSpPr>
            <a:xfrm>
              <a:off x="2609827" y="2315102"/>
              <a:ext cx="1219941" cy="917518"/>
              <a:chOff x="3241558" y="1983336"/>
              <a:chExt cx="1219941" cy="917518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A537BDB0-44DF-4D97-9E48-B04F359ADD38}"/>
                  </a:ext>
                </a:extLst>
              </p:cNvPr>
              <p:cNvGrpSpPr/>
              <p:nvPr/>
            </p:nvGrpSpPr>
            <p:grpSpPr>
              <a:xfrm>
                <a:off x="3241558" y="1983336"/>
                <a:ext cx="1219939" cy="917518"/>
                <a:chOff x="3384432" y="1277420"/>
                <a:chExt cx="1463040" cy="914400"/>
              </a:xfrm>
            </p:grpSpPr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A1EA8688-FB64-4FFB-AB4A-C197CDA2E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4603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4A2CA40B-BEF0-4CF5-8D80-EC55E73CD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3079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564F7DD-624C-4A29-BDEE-1FCE861A2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1555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461726EF-A4CD-4DA7-8516-F24D1FACB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0031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2BB57C73-3B54-4492-AD6C-9873CC72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8507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FAE71AE4-3049-4769-8508-66CC40375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6983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id="{AF00EC2F-5F8F-47DC-A8EA-8D3A66CA4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5459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23D6AA6D-DAC3-458A-A3C4-9D626C858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22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814C1ACC-193E-4821-B43F-67B68CF08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46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3CC227EE-3464-444A-9724-32F2F6893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70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499C8E99-A8A5-4DB6-9BE8-794F09C6E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94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F8118998-3C12-4001-8CDF-CECCA7B1C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8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290A6B74-8C05-42A7-9482-7F9F99E4C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2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F94A2191-53A6-4367-BCC7-A2F416F5A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66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06ECB202-41CE-4FFD-9494-CEDCB5E1E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0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58EEDB77-5ADD-4F7B-BBFA-189B25A7C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14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273386AF-3A31-401E-B7EB-B7052CD21EB1}"/>
                </a:ext>
              </a:extLst>
            </p:cNvPr>
            <p:cNvSpPr/>
            <p:nvPr/>
          </p:nvSpPr>
          <p:spPr>
            <a:xfrm>
              <a:off x="2609007" y="2314280"/>
              <a:ext cx="1221581" cy="919162"/>
            </a:xfrm>
            <a:custGeom>
              <a:avLst/>
              <a:gdLst>
                <a:gd name="connsiteX0" fmla="*/ 0 w 1221581"/>
                <a:gd name="connsiteY0" fmla="*/ 916781 h 919162"/>
                <a:gd name="connsiteX1" fmla="*/ 0 w 1221581"/>
                <a:gd name="connsiteY1" fmla="*/ 0 h 919162"/>
                <a:gd name="connsiteX2" fmla="*/ 1219200 w 1221581"/>
                <a:gd name="connsiteY2" fmla="*/ 2381 h 919162"/>
                <a:gd name="connsiteX3" fmla="*/ 1221581 w 1221581"/>
                <a:gd name="connsiteY3" fmla="*/ 919162 h 919162"/>
                <a:gd name="connsiteX4" fmla="*/ 0 w 1221581"/>
                <a:gd name="connsiteY4" fmla="*/ 916781 h 9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581" h="919162">
                  <a:moveTo>
                    <a:pt x="0" y="916781"/>
                  </a:moveTo>
                  <a:lnTo>
                    <a:pt x="0" y="0"/>
                  </a:lnTo>
                  <a:lnTo>
                    <a:pt x="1219200" y="2381"/>
                  </a:lnTo>
                  <a:cubicBezTo>
                    <a:pt x="1219994" y="307975"/>
                    <a:pt x="1220787" y="613568"/>
                    <a:pt x="1221581" y="919162"/>
                  </a:cubicBezTo>
                  <a:lnTo>
                    <a:pt x="0" y="916781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EFFAE77-7156-4D40-A43C-BCB4293D2183}"/>
              </a:ext>
            </a:extLst>
          </p:cNvPr>
          <p:cNvGrpSpPr/>
          <p:nvPr/>
        </p:nvGrpSpPr>
        <p:grpSpPr>
          <a:xfrm>
            <a:off x="2342874" y="1412937"/>
            <a:ext cx="1685925" cy="488156"/>
            <a:chOff x="2342874" y="1412937"/>
            <a:chExt cx="1685925" cy="488156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05CB7698-B36A-4271-9612-0FBB1EA33CC3}"/>
                </a:ext>
              </a:extLst>
            </p:cNvPr>
            <p:cNvSpPr/>
            <p:nvPr/>
          </p:nvSpPr>
          <p:spPr>
            <a:xfrm>
              <a:off x="2342874" y="1412937"/>
              <a:ext cx="1685925" cy="488156"/>
            </a:xfrm>
            <a:custGeom>
              <a:avLst/>
              <a:gdLst>
                <a:gd name="connsiteX0" fmla="*/ 0 w 1685925"/>
                <a:gd name="connsiteY0" fmla="*/ 488156 h 488156"/>
                <a:gd name="connsiteX1" fmla="*/ 461963 w 1685925"/>
                <a:gd name="connsiteY1" fmla="*/ 2381 h 488156"/>
                <a:gd name="connsiteX2" fmla="*/ 1685925 w 1685925"/>
                <a:gd name="connsiteY2" fmla="*/ 0 h 488156"/>
                <a:gd name="connsiteX3" fmla="*/ 1223963 w 1685925"/>
                <a:gd name="connsiteY3" fmla="*/ 488156 h 488156"/>
                <a:gd name="connsiteX4" fmla="*/ 0 w 1685925"/>
                <a:gd name="connsiteY4" fmla="*/ 488156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925" h="488156">
                  <a:moveTo>
                    <a:pt x="0" y="488156"/>
                  </a:moveTo>
                  <a:lnTo>
                    <a:pt x="461963" y="2381"/>
                  </a:lnTo>
                  <a:lnTo>
                    <a:pt x="1685925" y="0"/>
                  </a:lnTo>
                  <a:lnTo>
                    <a:pt x="1223963" y="488156"/>
                  </a:lnTo>
                  <a:lnTo>
                    <a:pt x="0" y="488156"/>
                  </a:lnTo>
                  <a:close/>
                </a:path>
              </a:pathLst>
            </a:custGeom>
            <a:solidFill>
              <a:srgbClr val="7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1F7F8751-18C0-46F3-997A-496F23D6B13E}"/>
                </a:ext>
              </a:extLst>
            </p:cNvPr>
            <p:cNvGrpSpPr/>
            <p:nvPr/>
          </p:nvGrpSpPr>
          <p:grpSpPr>
            <a:xfrm>
              <a:off x="2347457" y="1413059"/>
              <a:ext cx="1676758" cy="487912"/>
              <a:chOff x="3246825" y="1489696"/>
              <a:chExt cx="1676758" cy="487912"/>
            </a:xfrm>
          </p:grpSpPr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55040CF-3C66-4884-AE39-BF0BC29719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68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082400D5-8F73-4FDF-8A3E-010674FC3F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92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3F3BA5B3-8705-4BA2-B461-FB1ACB777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16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0E9777B8-30EE-4839-BE72-25607CBC2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40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D6CFA890-4423-4A54-9F9F-8FD221590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64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DB2874B3-6F4B-4E31-B460-DD12BAD83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88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A8A10F-7B4B-4B22-BD2C-33BAB9468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12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F6CBF57F-D682-42CD-9F17-1D823B523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36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FFD2A653-971A-4174-B431-7ED9B97E3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60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94C7414-7BEA-489A-9160-FFAC169F1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3643" y="1489696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76D4F9D-4F2E-458B-B726-C4A8BC4D2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9350" y="1611674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0AD48011-9C80-45D9-A0F2-33F10A0EE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057" y="1733652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A81E7F37-4899-4F40-A7D6-7DF9551C2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746" y="1855630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8089FD97-9505-4B68-8B8D-88B914B30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1205" y="1977608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B80547BE-E935-4E83-AE4F-FAD628B8C7AF}"/>
                </a:ext>
              </a:extLst>
            </p:cNvPr>
            <p:cNvSpPr/>
            <p:nvPr/>
          </p:nvSpPr>
          <p:spPr>
            <a:xfrm>
              <a:off x="2342874" y="1412937"/>
              <a:ext cx="1685925" cy="488156"/>
            </a:xfrm>
            <a:custGeom>
              <a:avLst/>
              <a:gdLst>
                <a:gd name="connsiteX0" fmla="*/ 0 w 1685925"/>
                <a:gd name="connsiteY0" fmla="*/ 488156 h 488156"/>
                <a:gd name="connsiteX1" fmla="*/ 461963 w 1685925"/>
                <a:gd name="connsiteY1" fmla="*/ 2381 h 488156"/>
                <a:gd name="connsiteX2" fmla="*/ 1685925 w 1685925"/>
                <a:gd name="connsiteY2" fmla="*/ 0 h 488156"/>
                <a:gd name="connsiteX3" fmla="*/ 1223963 w 1685925"/>
                <a:gd name="connsiteY3" fmla="*/ 488156 h 488156"/>
                <a:gd name="connsiteX4" fmla="*/ 0 w 1685925"/>
                <a:gd name="connsiteY4" fmla="*/ 488156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925" h="488156">
                  <a:moveTo>
                    <a:pt x="0" y="488156"/>
                  </a:moveTo>
                  <a:lnTo>
                    <a:pt x="461963" y="2381"/>
                  </a:lnTo>
                  <a:lnTo>
                    <a:pt x="1685925" y="0"/>
                  </a:lnTo>
                  <a:lnTo>
                    <a:pt x="1223963" y="488156"/>
                  </a:lnTo>
                  <a:lnTo>
                    <a:pt x="0" y="488156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1683E241-6562-4DE8-99B3-B8CEB9476790}"/>
              </a:ext>
            </a:extLst>
          </p:cNvPr>
          <p:cNvSpPr/>
          <p:nvPr/>
        </p:nvSpPr>
        <p:spPr>
          <a:xfrm>
            <a:off x="2342874" y="2208118"/>
            <a:ext cx="1221580" cy="148373"/>
          </a:xfrm>
          <a:prstGeom prst="rect">
            <a:avLst/>
          </a:prstGeom>
          <a:solidFill>
            <a:srgbClr val="0D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Location</a:t>
            </a:r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EC8AFF10-48BB-4B42-A355-06E6F28DC6AD}"/>
              </a:ext>
            </a:extLst>
          </p:cNvPr>
          <p:cNvSpPr/>
          <p:nvPr/>
        </p:nvSpPr>
        <p:spPr>
          <a:xfrm>
            <a:off x="3564731" y="1721644"/>
            <a:ext cx="459582" cy="635794"/>
          </a:xfrm>
          <a:custGeom>
            <a:avLst/>
            <a:gdLst>
              <a:gd name="connsiteX0" fmla="*/ 0 w 459582"/>
              <a:gd name="connsiteY0" fmla="*/ 635794 h 635794"/>
              <a:gd name="connsiteX1" fmla="*/ 459582 w 459582"/>
              <a:gd name="connsiteY1" fmla="*/ 152400 h 635794"/>
              <a:gd name="connsiteX2" fmla="*/ 459582 w 459582"/>
              <a:gd name="connsiteY2" fmla="*/ 0 h 635794"/>
              <a:gd name="connsiteX3" fmla="*/ 2382 w 459582"/>
              <a:gd name="connsiteY3" fmla="*/ 485775 h 635794"/>
              <a:gd name="connsiteX4" fmla="*/ 0 w 459582"/>
              <a:gd name="connsiteY4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582" h="635794">
                <a:moveTo>
                  <a:pt x="0" y="635794"/>
                </a:moveTo>
                <a:lnTo>
                  <a:pt x="459582" y="152400"/>
                </a:lnTo>
                <a:lnTo>
                  <a:pt x="459582" y="0"/>
                </a:lnTo>
                <a:lnTo>
                  <a:pt x="2382" y="485775"/>
                </a:lnTo>
                <a:lnTo>
                  <a:pt x="0" y="635794"/>
                </a:lnTo>
                <a:close/>
              </a:path>
            </a:pathLst>
          </a:custGeom>
          <a:solidFill>
            <a:srgbClr val="0D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7D108CF-85DD-45A0-8145-214F4A5CEFD0}"/>
              </a:ext>
            </a:extLst>
          </p:cNvPr>
          <p:cNvSpPr/>
          <p:nvPr/>
        </p:nvSpPr>
        <p:spPr>
          <a:xfrm rot="16200000">
            <a:off x="2120584" y="2280285"/>
            <a:ext cx="914395" cy="148373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/>
              <a:t>Datation         </a:t>
            </a:r>
          </a:p>
        </p:txBody>
      </p:sp>
      <p:sp>
        <p:nvSpPr>
          <p:cNvPr id="99" name="Forme libre : forme 98">
            <a:extLst>
              <a:ext uri="{FF2B5EF4-FFF2-40B4-BE49-F238E27FC236}">
                <a16:creationId xmlns:a16="http://schemas.microsoft.com/office/drawing/2014/main" id="{607FDAA0-270C-4ABB-86E5-8F743221A1F1}"/>
              </a:ext>
            </a:extLst>
          </p:cNvPr>
          <p:cNvSpPr/>
          <p:nvPr/>
        </p:nvSpPr>
        <p:spPr>
          <a:xfrm>
            <a:off x="2502694" y="1414463"/>
            <a:ext cx="607219" cy="485775"/>
          </a:xfrm>
          <a:custGeom>
            <a:avLst/>
            <a:gdLst>
              <a:gd name="connsiteX0" fmla="*/ 452437 w 607219"/>
              <a:gd name="connsiteY0" fmla="*/ 0 h 485775"/>
              <a:gd name="connsiteX1" fmla="*/ 607219 w 607219"/>
              <a:gd name="connsiteY1" fmla="*/ 0 h 485775"/>
              <a:gd name="connsiteX2" fmla="*/ 147637 w 607219"/>
              <a:gd name="connsiteY2" fmla="*/ 483393 h 485775"/>
              <a:gd name="connsiteX3" fmla="*/ 0 w 607219"/>
              <a:gd name="connsiteY3" fmla="*/ 485775 h 485775"/>
              <a:gd name="connsiteX4" fmla="*/ 452437 w 607219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219" h="485775">
                <a:moveTo>
                  <a:pt x="452437" y="0"/>
                </a:moveTo>
                <a:lnTo>
                  <a:pt x="607219" y="0"/>
                </a:lnTo>
                <a:lnTo>
                  <a:pt x="147637" y="483393"/>
                </a:lnTo>
                <a:lnTo>
                  <a:pt x="0" y="485775"/>
                </a:lnTo>
                <a:lnTo>
                  <a:pt x="452437" y="0"/>
                </a:lnTo>
                <a:close/>
              </a:path>
            </a:pathLst>
          </a:cu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Forme libre : forme 99">
            <a:extLst>
              <a:ext uri="{FF2B5EF4-FFF2-40B4-BE49-F238E27FC236}">
                <a16:creationId xmlns:a16="http://schemas.microsoft.com/office/drawing/2014/main" id="{9162A632-C565-44DB-9A90-E978F7EF09F3}"/>
              </a:ext>
            </a:extLst>
          </p:cNvPr>
          <p:cNvSpPr/>
          <p:nvPr/>
        </p:nvSpPr>
        <p:spPr>
          <a:xfrm>
            <a:off x="2571750" y="1533525"/>
            <a:ext cx="1335881" cy="126206"/>
          </a:xfrm>
          <a:custGeom>
            <a:avLst/>
            <a:gdLst>
              <a:gd name="connsiteX0" fmla="*/ 0 w 1335881"/>
              <a:gd name="connsiteY0" fmla="*/ 121444 h 126206"/>
              <a:gd name="connsiteX1" fmla="*/ 116681 w 1335881"/>
              <a:gd name="connsiteY1" fmla="*/ 0 h 126206"/>
              <a:gd name="connsiteX2" fmla="*/ 1335881 w 1335881"/>
              <a:gd name="connsiteY2" fmla="*/ 4763 h 126206"/>
              <a:gd name="connsiteX3" fmla="*/ 1216819 w 1335881"/>
              <a:gd name="connsiteY3" fmla="*/ 126206 h 126206"/>
              <a:gd name="connsiteX4" fmla="*/ 0 w 1335881"/>
              <a:gd name="connsiteY4" fmla="*/ 121444 h 12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81" h="126206">
                <a:moveTo>
                  <a:pt x="0" y="121444"/>
                </a:moveTo>
                <a:lnTo>
                  <a:pt x="116681" y="0"/>
                </a:lnTo>
                <a:lnTo>
                  <a:pt x="1335881" y="4763"/>
                </a:lnTo>
                <a:lnTo>
                  <a:pt x="1216819" y="126206"/>
                </a:lnTo>
                <a:lnTo>
                  <a:pt x="0" y="121444"/>
                </a:lnTo>
                <a:close/>
              </a:path>
            </a:pathLst>
          </a:custGeom>
          <a:solidFill>
            <a:srgbClr val="A5301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Property</a:t>
            </a:r>
            <a:endParaRPr lang="fr-FR" sz="700" dirty="0"/>
          </a:p>
        </p:txBody>
      </p: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32296274-0D98-44F7-AB59-128C58F11A9D}"/>
              </a:ext>
            </a:extLst>
          </p:cNvPr>
          <p:cNvSpPr/>
          <p:nvPr/>
        </p:nvSpPr>
        <p:spPr>
          <a:xfrm>
            <a:off x="3790950" y="1535906"/>
            <a:ext cx="119063" cy="1033463"/>
          </a:xfrm>
          <a:custGeom>
            <a:avLst/>
            <a:gdLst>
              <a:gd name="connsiteX0" fmla="*/ 0 w 119063"/>
              <a:gd name="connsiteY0" fmla="*/ 123825 h 1033463"/>
              <a:gd name="connsiteX1" fmla="*/ 119063 w 119063"/>
              <a:gd name="connsiteY1" fmla="*/ 0 h 1033463"/>
              <a:gd name="connsiteX2" fmla="*/ 119063 w 119063"/>
              <a:gd name="connsiteY2" fmla="*/ 914400 h 1033463"/>
              <a:gd name="connsiteX3" fmla="*/ 4763 w 119063"/>
              <a:gd name="connsiteY3" fmla="*/ 1033463 h 1033463"/>
              <a:gd name="connsiteX4" fmla="*/ 0 w 119063"/>
              <a:gd name="connsiteY4" fmla="*/ 123825 h 103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3" h="1033463">
                <a:moveTo>
                  <a:pt x="0" y="123825"/>
                </a:moveTo>
                <a:lnTo>
                  <a:pt x="119063" y="0"/>
                </a:lnTo>
                <a:lnTo>
                  <a:pt x="119063" y="914400"/>
                </a:lnTo>
                <a:lnTo>
                  <a:pt x="4763" y="1033463"/>
                </a:lnTo>
                <a:cubicBezTo>
                  <a:pt x="3175" y="730250"/>
                  <a:pt x="1588" y="427038"/>
                  <a:pt x="0" y="123825"/>
                </a:cubicBezTo>
                <a:close/>
              </a:path>
            </a:pathLst>
          </a:custGeom>
          <a:solidFill>
            <a:srgbClr val="A5301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5369427A-6651-436C-9203-0C71B5EBB81B}"/>
              </a:ext>
            </a:extLst>
          </p:cNvPr>
          <p:cNvGrpSpPr/>
          <p:nvPr/>
        </p:nvGrpSpPr>
        <p:grpSpPr>
          <a:xfrm>
            <a:off x="3976255" y="1413455"/>
            <a:ext cx="463042" cy="1404938"/>
            <a:chOff x="3898505" y="1406731"/>
            <a:chExt cx="463042" cy="1404938"/>
          </a:xfrm>
        </p:grpSpPr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2586223B-29DA-4D8D-8BCA-5620D5B355C4}"/>
                </a:ext>
              </a:extLst>
            </p:cNvPr>
            <p:cNvSpPr/>
            <p:nvPr/>
          </p:nvSpPr>
          <p:spPr>
            <a:xfrm>
              <a:off x="3899045" y="1406731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FEBFD0B4-D301-43D4-B789-8660327ADB7E}"/>
                </a:ext>
              </a:extLst>
            </p:cNvPr>
            <p:cNvGrpSpPr/>
            <p:nvPr/>
          </p:nvGrpSpPr>
          <p:grpSpPr>
            <a:xfrm>
              <a:off x="3898505" y="1408535"/>
              <a:ext cx="463042" cy="1401331"/>
              <a:chOff x="3962034" y="1816055"/>
              <a:chExt cx="463042" cy="1401331"/>
            </a:xfrm>
          </p:grpSpPr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10A7DAAC-C416-473F-BBCF-83DDD3760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64A386BE-35FA-4DE2-B5B1-44987510B2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41E66329-04B6-4370-B4F2-3D8A6C2D59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3F639BBE-5E6F-40F4-B115-111DD691D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FB64A7C-052F-4B46-8CC8-C2089C0272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EA65D70C-6C81-4F3A-977D-58A41EDDE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A951F4CF-8772-417E-B25E-94DEA8EF8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EE7B96A0-8A9C-4DA9-958A-A8D7392DAD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CBDC7EB6-538C-4C40-84B1-931B69602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080B8F01-B5B6-4146-9549-21BD13095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>
                <a:extLst>
                  <a:ext uri="{FF2B5EF4-FFF2-40B4-BE49-F238E27FC236}">
                    <a16:creationId xmlns:a16="http://schemas.microsoft.com/office/drawing/2014/main" id="{63FC14F4-9004-40B3-B776-EA896361A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>
                <a:extLst>
                  <a:ext uri="{FF2B5EF4-FFF2-40B4-BE49-F238E27FC236}">
                    <a16:creationId xmlns:a16="http://schemas.microsoft.com/office/drawing/2014/main" id="{C6668CDA-0969-46B7-AF32-DF68CC822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DC527668-F1D5-4F3F-9DB5-A41E19947B28}"/>
                </a:ext>
              </a:extLst>
            </p:cNvPr>
            <p:cNvSpPr/>
            <p:nvPr/>
          </p:nvSpPr>
          <p:spPr>
            <a:xfrm>
              <a:off x="3899045" y="1406731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D512F6B-3342-4A9D-9875-FE134A4F8026}"/>
              </a:ext>
            </a:extLst>
          </p:cNvPr>
          <p:cNvGrpSpPr/>
          <p:nvPr/>
        </p:nvGrpSpPr>
        <p:grpSpPr>
          <a:xfrm>
            <a:off x="4328494" y="1413455"/>
            <a:ext cx="463042" cy="1404938"/>
            <a:chOff x="4299702" y="1597517"/>
            <a:chExt cx="463042" cy="1404938"/>
          </a:xfrm>
        </p:grpSpPr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CFEF6AA0-4117-43A2-AA9B-CAC72F416D4C}"/>
                </a:ext>
              </a:extLst>
            </p:cNvPr>
            <p:cNvSpPr/>
            <p:nvPr/>
          </p:nvSpPr>
          <p:spPr>
            <a:xfrm>
              <a:off x="4300242" y="159751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47D1113-531A-4463-B3A8-83DE48EAE1A2}"/>
                </a:ext>
              </a:extLst>
            </p:cNvPr>
            <p:cNvGrpSpPr/>
            <p:nvPr/>
          </p:nvGrpSpPr>
          <p:grpSpPr>
            <a:xfrm>
              <a:off x="4299702" y="1599321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26360C13-1E84-4F3A-BAA2-11FDB53641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AAC72608-1CEA-41AB-823E-20B17820DA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>
                <a:extLst>
                  <a:ext uri="{FF2B5EF4-FFF2-40B4-BE49-F238E27FC236}">
                    <a16:creationId xmlns:a16="http://schemas.microsoft.com/office/drawing/2014/main" id="{77E31581-8EE6-43E6-882C-B13E6E2013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5A99203D-0095-4BEC-A77E-3C1B6CE8F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D8E0420B-82AB-4BDD-BCF5-0114444A8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>
                <a:extLst>
                  <a:ext uri="{FF2B5EF4-FFF2-40B4-BE49-F238E27FC236}">
                    <a16:creationId xmlns:a16="http://schemas.microsoft.com/office/drawing/2014/main" id="{AEF4905D-FC59-4655-9B88-D9EC123D8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BF0E5C9D-2B9F-44CD-B116-47AF4D9C6F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CDF4DE49-A78D-4CD7-9CF3-446E41905C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>
                <a:extLst>
                  <a:ext uri="{FF2B5EF4-FFF2-40B4-BE49-F238E27FC236}">
                    <a16:creationId xmlns:a16="http://schemas.microsoft.com/office/drawing/2014/main" id="{9CA5FE63-7139-4A86-9421-73604328F5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53325AC1-38C7-47DF-8023-858D4C6A7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2F2A6D0-1766-4926-9986-E5803409A2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>
                <a:extLst>
                  <a:ext uri="{FF2B5EF4-FFF2-40B4-BE49-F238E27FC236}">
                    <a16:creationId xmlns:a16="http://schemas.microsoft.com/office/drawing/2014/main" id="{ADE81C7A-1120-49AD-A75D-F1E1C23EFC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C3B85565-5CDE-4247-95E1-C2E164AEE4BA}"/>
                </a:ext>
              </a:extLst>
            </p:cNvPr>
            <p:cNvSpPr/>
            <p:nvPr/>
          </p:nvSpPr>
          <p:spPr>
            <a:xfrm>
              <a:off x="4300242" y="159751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50874785-842C-483C-BB9D-76F0D9E3A97B}"/>
              </a:ext>
            </a:extLst>
          </p:cNvPr>
          <p:cNvGrpSpPr/>
          <p:nvPr/>
        </p:nvGrpSpPr>
        <p:grpSpPr>
          <a:xfrm>
            <a:off x="4680733" y="1413455"/>
            <a:ext cx="463042" cy="1404938"/>
            <a:chOff x="4710225" y="1388687"/>
            <a:chExt cx="463042" cy="1404938"/>
          </a:xfrm>
        </p:grpSpPr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7A6015DB-7782-4FDE-9412-E60BD330D7B8}"/>
                </a:ext>
              </a:extLst>
            </p:cNvPr>
            <p:cNvSpPr/>
            <p:nvPr/>
          </p:nvSpPr>
          <p:spPr>
            <a:xfrm>
              <a:off x="4710765" y="138868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AACEAF50-D0FB-46EF-9BCA-3A0085D60F10}"/>
                </a:ext>
              </a:extLst>
            </p:cNvPr>
            <p:cNvGrpSpPr/>
            <p:nvPr/>
          </p:nvGrpSpPr>
          <p:grpSpPr>
            <a:xfrm>
              <a:off x="4710225" y="1390491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A62F9306-56FE-4AD0-813E-29FC14F13C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E2218BCC-C02F-4F12-AD0F-FB1475CF4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142">
                <a:extLst>
                  <a:ext uri="{FF2B5EF4-FFF2-40B4-BE49-F238E27FC236}">
                    <a16:creationId xmlns:a16="http://schemas.microsoft.com/office/drawing/2014/main" id="{BADDB5C9-D563-4A28-99D1-E0E75B21A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143">
                <a:extLst>
                  <a:ext uri="{FF2B5EF4-FFF2-40B4-BE49-F238E27FC236}">
                    <a16:creationId xmlns:a16="http://schemas.microsoft.com/office/drawing/2014/main" id="{35ED9EEE-8CEE-45EB-A389-45175253B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AC24963E-F500-4730-ACC1-57766CC63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>
                <a:extLst>
                  <a:ext uri="{FF2B5EF4-FFF2-40B4-BE49-F238E27FC236}">
                    <a16:creationId xmlns:a16="http://schemas.microsoft.com/office/drawing/2014/main" id="{ACA393E4-D0ED-4EA8-9A71-8EF14B1987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>
                <a:extLst>
                  <a:ext uri="{FF2B5EF4-FFF2-40B4-BE49-F238E27FC236}">
                    <a16:creationId xmlns:a16="http://schemas.microsoft.com/office/drawing/2014/main" id="{AFC9F704-0443-4021-9694-D9A2AC50E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6B89035E-2AA5-4C38-A5FF-202D5DECC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6F9AE05B-E1F5-4AC0-89C2-175D70131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56A8BF4-C37D-48D3-BE8B-BE0A048C3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A1A15ACE-4DC4-4F93-A935-50A4938B8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5E919ACA-6F72-4DBE-969D-215CB6F43F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Forme libre : forme 139">
              <a:extLst>
                <a:ext uri="{FF2B5EF4-FFF2-40B4-BE49-F238E27FC236}">
                  <a16:creationId xmlns:a16="http://schemas.microsoft.com/office/drawing/2014/main" id="{E5AC6BAF-9C4B-4266-B8AD-F5EA2BF535B9}"/>
                </a:ext>
              </a:extLst>
            </p:cNvPr>
            <p:cNvSpPr/>
            <p:nvPr/>
          </p:nvSpPr>
          <p:spPr>
            <a:xfrm>
              <a:off x="4710765" y="138868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2522A2D4-6EB2-49BA-ADDC-1CF2BA398FED}"/>
              </a:ext>
            </a:extLst>
          </p:cNvPr>
          <p:cNvGrpSpPr/>
          <p:nvPr/>
        </p:nvGrpSpPr>
        <p:grpSpPr>
          <a:xfrm>
            <a:off x="5032972" y="1413455"/>
            <a:ext cx="463042" cy="1404938"/>
            <a:chOff x="5106075" y="1417439"/>
            <a:chExt cx="463042" cy="1404938"/>
          </a:xfrm>
        </p:grpSpPr>
        <p:sp>
          <p:nvSpPr>
            <p:cNvPr id="155" name="Forme libre : forme 154">
              <a:extLst>
                <a:ext uri="{FF2B5EF4-FFF2-40B4-BE49-F238E27FC236}">
                  <a16:creationId xmlns:a16="http://schemas.microsoft.com/office/drawing/2014/main" id="{63683BDF-BA79-4C62-8980-F9F33E2AC81D}"/>
                </a:ext>
              </a:extLst>
            </p:cNvPr>
            <p:cNvSpPr/>
            <p:nvPr/>
          </p:nvSpPr>
          <p:spPr>
            <a:xfrm>
              <a:off x="5106615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460F75F1-EC21-44CD-AEC4-6180D4C1BD65}"/>
                </a:ext>
              </a:extLst>
            </p:cNvPr>
            <p:cNvGrpSpPr/>
            <p:nvPr/>
          </p:nvGrpSpPr>
          <p:grpSpPr>
            <a:xfrm>
              <a:off x="5106075" y="1419243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6C0A11B7-2DFB-49AB-AA32-2BEC52913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DA8E7AAB-93EA-4329-B789-F78ECA81A7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5110DE73-0AC6-4E78-800E-8108CE86E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487CAAB-A9F6-4360-8A4C-56F7639C0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CDE0AA59-CC57-4B31-88BA-EC7AD7D19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108D9942-307D-49ED-80EE-F32AD5B6F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7F0B9AB-8DBE-480C-859F-99ED085417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1494E368-35DB-4C05-B860-1E6DD1B58F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03FC22C8-EACF-4BE4-9C4D-7C4A0F43B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5EB8BA4C-1101-4628-A341-5ABABDAD6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2ECF2D97-5E37-4CBE-9E33-467085A86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BA98C90F-40A5-4C29-9CBE-E610FFED7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orme libre : forme 156">
              <a:extLst>
                <a:ext uri="{FF2B5EF4-FFF2-40B4-BE49-F238E27FC236}">
                  <a16:creationId xmlns:a16="http://schemas.microsoft.com/office/drawing/2014/main" id="{DF009587-ABEB-44E2-853E-A9435DEE0626}"/>
                </a:ext>
              </a:extLst>
            </p:cNvPr>
            <p:cNvSpPr/>
            <p:nvPr/>
          </p:nvSpPr>
          <p:spPr>
            <a:xfrm>
              <a:off x="5106615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B7E592B4-B9D0-4159-8848-C9ACAA08BC8D}"/>
              </a:ext>
            </a:extLst>
          </p:cNvPr>
          <p:cNvGrpSpPr/>
          <p:nvPr/>
        </p:nvGrpSpPr>
        <p:grpSpPr>
          <a:xfrm>
            <a:off x="5385211" y="1413455"/>
            <a:ext cx="463042" cy="1404938"/>
            <a:chOff x="5457046" y="1417439"/>
            <a:chExt cx="463042" cy="1404938"/>
          </a:xfrm>
        </p:grpSpPr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CC327513-5B15-4690-A748-A300B5904B30}"/>
                </a:ext>
              </a:extLst>
            </p:cNvPr>
            <p:cNvSpPr/>
            <p:nvPr/>
          </p:nvSpPr>
          <p:spPr>
            <a:xfrm>
              <a:off x="5457586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8D1B5C4F-491F-46CF-B0A6-DE11BF2FF00A}"/>
                </a:ext>
              </a:extLst>
            </p:cNvPr>
            <p:cNvGrpSpPr/>
            <p:nvPr/>
          </p:nvGrpSpPr>
          <p:grpSpPr>
            <a:xfrm>
              <a:off x="5457046" y="1419243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A8509429-EF0F-48EB-B8AB-60C60C442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9C6AFE31-35C7-40C0-A883-E83008A90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BC98C350-64DC-4FBE-9960-75A361202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5F46ABCD-5FD1-4336-9FA9-B2D3BC181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00505C94-E204-40D7-A01B-ED981BFAA8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2C6D60AA-F4BC-4DAE-80C4-90E7DF57A8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78D8B0F8-5106-4EB1-AD7B-3EB2633B4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2BD1485F-A35F-47ED-8DBC-39FAAAD6B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6B5E4731-9915-4D91-86BD-A773D8DAF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938042F9-10B6-499B-83CA-C1DE148BEA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18C54749-666C-4039-9184-617046DD1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E2B1AE76-8C24-4791-BB04-572DB23A0A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AB8E5E31-1D6F-41B1-BD6F-EB136127E351}"/>
                </a:ext>
              </a:extLst>
            </p:cNvPr>
            <p:cNvSpPr/>
            <p:nvPr/>
          </p:nvSpPr>
          <p:spPr>
            <a:xfrm>
              <a:off x="5457586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3" name="Groupe 202">
            <a:extLst>
              <a:ext uri="{FF2B5EF4-FFF2-40B4-BE49-F238E27FC236}">
                <a16:creationId xmlns:a16="http://schemas.microsoft.com/office/drawing/2014/main" id="{C5819087-18C9-4CF0-9749-5CA22D1588BC}"/>
              </a:ext>
            </a:extLst>
          </p:cNvPr>
          <p:cNvGrpSpPr/>
          <p:nvPr/>
        </p:nvGrpSpPr>
        <p:grpSpPr>
          <a:xfrm>
            <a:off x="5737450" y="1413455"/>
            <a:ext cx="463042" cy="1404938"/>
            <a:chOff x="5871541" y="1432305"/>
            <a:chExt cx="463042" cy="1404938"/>
          </a:xfrm>
        </p:grpSpPr>
        <p:sp>
          <p:nvSpPr>
            <p:cNvPr id="187" name="Forme libre : forme 186">
              <a:extLst>
                <a:ext uri="{FF2B5EF4-FFF2-40B4-BE49-F238E27FC236}">
                  <a16:creationId xmlns:a16="http://schemas.microsoft.com/office/drawing/2014/main" id="{F927D48A-7E42-4D05-AB2A-FFD674AC5352}"/>
                </a:ext>
              </a:extLst>
            </p:cNvPr>
            <p:cNvSpPr/>
            <p:nvPr/>
          </p:nvSpPr>
          <p:spPr>
            <a:xfrm>
              <a:off x="5872081" y="1432305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001A4F29-3C8B-4F9E-A9D5-44341C0E7A7D}"/>
                </a:ext>
              </a:extLst>
            </p:cNvPr>
            <p:cNvGrpSpPr/>
            <p:nvPr/>
          </p:nvGrpSpPr>
          <p:grpSpPr>
            <a:xfrm>
              <a:off x="5871541" y="1434109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984E5F30-D86B-40AF-9304-23CC83D7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659F72F0-E4B5-445E-8E41-CB1F2D8EE3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398F4FC8-2D38-44E4-88F6-770979205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4F5E5E13-674B-458D-B176-89AC3CC60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9D68EAC1-80CF-4C29-84D9-AB8D0B31E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AB2631D-864A-4DAC-92D6-ABE912F0D8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2A25BDFF-2D06-47BA-99FA-505C931274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85B3E159-5E72-4AF4-9A69-5B07BFE92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BEA7378D-2B43-4410-B060-50036603CA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ADD0C6D1-8F88-41ED-86FA-FC45C06B7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E93BD0CA-ED8C-49E9-90DB-BD82598F9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844B5912-C2B9-4E43-AAD4-2590957236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Forme libre : forme 200">
              <a:extLst>
                <a:ext uri="{FF2B5EF4-FFF2-40B4-BE49-F238E27FC236}">
                  <a16:creationId xmlns:a16="http://schemas.microsoft.com/office/drawing/2014/main" id="{080CE9B7-4C7D-49C6-9508-749AFBFC6236}"/>
                </a:ext>
              </a:extLst>
            </p:cNvPr>
            <p:cNvSpPr/>
            <p:nvPr/>
          </p:nvSpPr>
          <p:spPr>
            <a:xfrm>
              <a:off x="5872081" y="1432305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0" name="Groupe 219">
            <a:extLst>
              <a:ext uri="{FF2B5EF4-FFF2-40B4-BE49-F238E27FC236}">
                <a16:creationId xmlns:a16="http://schemas.microsoft.com/office/drawing/2014/main" id="{F0C7531C-CD8E-4877-9F1F-6546F0DFAFC8}"/>
              </a:ext>
            </a:extLst>
          </p:cNvPr>
          <p:cNvGrpSpPr/>
          <p:nvPr/>
        </p:nvGrpSpPr>
        <p:grpSpPr>
          <a:xfrm>
            <a:off x="6089691" y="1413455"/>
            <a:ext cx="463042" cy="1404938"/>
            <a:chOff x="6107825" y="1401102"/>
            <a:chExt cx="463042" cy="1404938"/>
          </a:xfrm>
        </p:grpSpPr>
        <p:sp>
          <p:nvSpPr>
            <p:cNvPr id="205" name="Forme libre : forme 204">
              <a:extLst>
                <a:ext uri="{FF2B5EF4-FFF2-40B4-BE49-F238E27FC236}">
                  <a16:creationId xmlns:a16="http://schemas.microsoft.com/office/drawing/2014/main" id="{869AC995-56A8-47A4-AA49-595B6DAD413F}"/>
                </a:ext>
              </a:extLst>
            </p:cNvPr>
            <p:cNvSpPr/>
            <p:nvPr/>
          </p:nvSpPr>
          <p:spPr>
            <a:xfrm>
              <a:off x="6108365" y="1401102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DA3EC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6" name="Groupe 205">
              <a:extLst>
                <a:ext uri="{FF2B5EF4-FFF2-40B4-BE49-F238E27FC236}">
                  <a16:creationId xmlns:a16="http://schemas.microsoft.com/office/drawing/2014/main" id="{03BEE3D0-39CB-40C4-94DF-BDC3207EC19D}"/>
                </a:ext>
              </a:extLst>
            </p:cNvPr>
            <p:cNvGrpSpPr/>
            <p:nvPr/>
          </p:nvGrpSpPr>
          <p:grpSpPr>
            <a:xfrm>
              <a:off x="6107825" y="1402906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C64E75C9-B232-4C9F-9032-FB85B7D93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necteur droit 208">
                <a:extLst>
                  <a:ext uri="{FF2B5EF4-FFF2-40B4-BE49-F238E27FC236}">
                    <a16:creationId xmlns:a16="http://schemas.microsoft.com/office/drawing/2014/main" id="{8E42FCFA-4C1C-4722-A223-8D73E609F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necteur droit 209">
                <a:extLst>
                  <a:ext uri="{FF2B5EF4-FFF2-40B4-BE49-F238E27FC236}">
                    <a16:creationId xmlns:a16="http://schemas.microsoft.com/office/drawing/2014/main" id="{FEAB945E-013C-4A61-A312-2B7BBDD9E5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>
                <a:extLst>
                  <a:ext uri="{FF2B5EF4-FFF2-40B4-BE49-F238E27FC236}">
                    <a16:creationId xmlns:a16="http://schemas.microsoft.com/office/drawing/2014/main" id="{1DB1F2A9-9961-4609-9C59-4B9F70B73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8574BC53-E6FF-4E72-9554-BEAD059E40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E73F85A8-201F-47F7-B417-7FF8B8BD1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D3C53360-4DB8-4543-A910-1AE1D260A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1521BCAB-EBA6-4C65-AEF5-3A3B453CD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FF138E01-6440-4B73-B015-384C3F6098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018E731D-566D-4D0D-81D3-9354F1D94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C8B3FA38-0986-4321-9E30-806849A61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4D85C32D-49C0-4F2B-890B-0CEA7BAF28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Forme libre : forme 206">
              <a:extLst>
                <a:ext uri="{FF2B5EF4-FFF2-40B4-BE49-F238E27FC236}">
                  <a16:creationId xmlns:a16="http://schemas.microsoft.com/office/drawing/2014/main" id="{44E595AD-C09E-43A4-8AB1-2D4A46A8679C}"/>
                </a:ext>
              </a:extLst>
            </p:cNvPr>
            <p:cNvSpPr/>
            <p:nvPr/>
          </p:nvSpPr>
          <p:spPr>
            <a:xfrm>
              <a:off x="6108365" y="1401102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1" name="ZoneTexte 220">
            <a:extLst>
              <a:ext uri="{FF2B5EF4-FFF2-40B4-BE49-F238E27FC236}">
                <a16:creationId xmlns:a16="http://schemas.microsoft.com/office/drawing/2014/main" id="{AA18FBFB-485F-4BA6-8ED6-9B332B7E1559}"/>
              </a:ext>
            </a:extLst>
          </p:cNvPr>
          <p:cNvSpPr txBox="1"/>
          <p:nvPr/>
        </p:nvSpPr>
        <p:spPr>
          <a:xfrm>
            <a:off x="2571749" y="2919267"/>
            <a:ext cx="110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Values</a:t>
            </a:r>
          </a:p>
        </p:txBody>
      </p:sp>
      <p:grpSp>
        <p:nvGrpSpPr>
          <p:cNvPr id="242" name="Groupe 241">
            <a:extLst>
              <a:ext uri="{FF2B5EF4-FFF2-40B4-BE49-F238E27FC236}">
                <a16:creationId xmlns:a16="http://schemas.microsoft.com/office/drawing/2014/main" id="{AD9C2F27-3789-4A6B-9117-80545FFAEDA3}"/>
              </a:ext>
            </a:extLst>
          </p:cNvPr>
          <p:cNvGrpSpPr/>
          <p:nvPr/>
        </p:nvGrpSpPr>
        <p:grpSpPr>
          <a:xfrm>
            <a:off x="6808602" y="2029033"/>
            <a:ext cx="1159195" cy="789360"/>
            <a:chOff x="6901387" y="2071986"/>
            <a:chExt cx="1159195" cy="789360"/>
          </a:xfrm>
        </p:grpSpPr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AFAF4308-AC79-4FBE-8561-A102C9812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892" y="2248471"/>
              <a:ext cx="509" cy="569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>
              <a:extLst>
                <a:ext uri="{FF2B5EF4-FFF2-40B4-BE49-F238E27FC236}">
                  <a16:creationId xmlns:a16="http://schemas.microsoft.com/office/drawing/2014/main" id="{48261246-6086-4B0D-A554-A14579AEB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5194" y="2572221"/>
              <a:ext cx="224146" cy="244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BFF04F48-C085-4CCC-9FEB-983E7D6E8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1100" y="2816432"/>
              <a:ext cx="47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ZoneTexte 236">
              <a:extLst>
                <a:ext uri="{FF2B5EF4-FFF2-40B4-BE49-F238E27FC236}">
                  <a16:creationId xmlns:a16="http://schemas.microsoft.com/office/drawing/2014/main" id="{FCF8E4BB-BC18-4985-BC0A-FE3F5B1123A8}"/>
                </a:ext>
              </a:extLst>
            </p:cNvPr>
            <p:cNvSpPr txBox="1"/>
            <p:nvPr/>
          </p:nvSpPr>
          <p:spPr>
            <a:xfrm>
              <a:off x="7400466" y="2661291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dat</a:t>
              </a:r>
              <a:endParaRPr lang="fr-FR" sz="700" dirty="0"/>
            </a:p>
          </p:txBody>
        </p:sp>
        <p:sp>
          <p:nvSpPr>
            <p:cNvPr id="238" name="ZoneTexte 237">
              <a:extLst>
                <a:ext uri="{FF2B5EF4-FFF2-40B4-BE49-F238E27FC236}">
                  <a16:creationId xmlns:a16="http://schemas.microsoft.com/office/drawing/2014/main" id="{1FC4ADE9-360A-4D31-BC54-59B329EE9062}"/>
                </a:ext>
              </a:extLst>
            </p:cNvPr>
            <p:cNvSpPr txBox="1"/>
            <p:nvPr/>
          </p:nvSpPr>
          <p:spPr>
            <a:xfrm>
              <a:off x="7093013" y="2400772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prp</a:t>
              </a:r>
              <a:endParaRPr lang="fr-FR" sz="700" dirty="0"/>
            </a:p>
          </p:txBody>
        </p:sp>
        <p:sp>
          <p:nvSpPr>
            <p:cNvPr id="239" name="ZoneTexte 238">
              <a:extLst>
                <a:ext uri="{FF2B5EF4-FFF2-40B4-BE49-F238E27FC236}">
                  <a16:creationId xmlns:a16="http://schemas.microsoft.com/office/drawing/2014/main" id="{5952BE78-5C99-49E4-9955-29FC63BBD056}"/>
                </a:ext>
              </a:extLst>
            </p:cNvPr>
            <p:cNvSpPr txBox="1"/>
            <p:nvPr/>
          </p:nvSpPr>
          <p:spPr>
            <a:xfrm>
              <a:off x="6901387" y="2071986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loc</a:t>
              </a:r>
              <a:endParaRPr lang="fr-FR" sz="700" dirty="0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DAFB8C8A-867D-43BF-A4D4-2F512C2E4801}"/>
                </a:ext>
              </a:extLst>
            </p:cNvPr>
            <p:cNvSpPr/>
            <p:nvPr/>
          </p:nvSpPr>
          <p:spPr>
            <a:xfrm>
              <a:off x="7467600" y="2282304"/>
              <a:ext cx="45719" cy="4571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1" name="ZoneTexte 240">
              <a:extLst>
                <a:ext uri="{FF2B5EF4-FFF2-40B4-BE49-F238E27FC236}">
                  <a16:creationId xmlns:a16="http://schemas.microsoft.com/office/drawing/2014/main" id="{4FD86BA0-4325-4541-A324-1499E0E74DA9}"/>
                </a:ext>
              </a:extLst>
            </p:cNvPr>
            <p:cNvSpPr txBox="1"/>
            <p:nvPr/>
          </p:nvSpPr>
          <p:spPr>
            <a:xfrm>
              <a:off x="7381546" y="2109527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res</a:t>
              </a:r>
              <a:endParaRPr lang="fr-FR" sz="700" dirty="0"/>
            </a:p>
          </p:txBody>
        </p:sp>
      </p:grpSp>
      <p:sp>
        <p:nvSpPr>
          <p:cNvPr id="243" name="ZoneTexte 242">
            <a:extLst>
              <a:ext uri="{FF2B5EF4-FFF2-40B4-BE49-F238E27FC236}">
                <a16:creationId xmlns:a16="http://schemas.microsoft.com/office/drawing/2014/main" id="{97F8A363-8D05-41BA-A927-D0864771ED17}"/>
              </a:ext>
            </a:extLst>
          </p:cNvPr>
          <p:cNvSpPr txBox="1"/>
          <p:nvPr/>
        </p:nvSpPr>
        <p:spPr>
          <a:xfrm>
            <a:off x="6876179" y="2919267"/>
            <a:ext cx="72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Dims</a:t>
            </a:r>
            <a:endParaRPr lang="fr-FR" b="1" dirty="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938E7BB7-B767-4C97-B818-0107DF8106F8}"/>
              </a:ext>
            </a:extLst>
          </p:cNvPr>
          <p:cNvSpPr txBox="1"/>
          <p:nvPr/>
        </p:nvSpPr>
        <p:spPr>
          <a:xfrm>
            <a:off x="4559118" y="2919267"/>
            <a:ext cx="105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Coords</a:t>
            </a:r>
            <a:endParaRPr lang="fr-FR" b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37723C81-B4DC-40DA-BD63-B19E588B1C52}"/>
              </a:ext>
            </a:extLst>
          </p:cNvPr>
          <p:cNvSpPr txBox="1"/>
          <p:nvPr/>
        </p:nvSpPr>
        <p:spPr>
          <a:xfrm>
            <a:off x="2804193" y="932590"/>
            <a:ext cx="110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C7B7149A-CF58-4277-B8F4-AF988F6533E8}"/>
              </a:ext>
            </a:extLst>
          </p:cNvPr>
          <p:cNvSpPr txBox="1"/>
          <p:nvPr/>
        </p:nvSpPr>
        <p:spPr>
          <a:xfrm>
            <a:off x="4040356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Datation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1C0AB0E7-2F47-4977-AA23-EB48F6D7266E}"/>
              </a:ext>
            </a:extLst>
          </p:cNvPr>
          <p:cNvSpPr txBox="1"/>
          <p:nvPr/>
        </p:nvSpPr>
        <p:spPr>
          <a:xfrm>
            <a:off x="4971968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</a:rPr>
              <a:t>Location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2B5B877F-BDA2-4C04-BE10-1956EA8ECCE8}"/>
              </a:ext>
            </a:extLst>
          </p:cNvPr>
          <p:cNvSpPr txBox="1"/>
          <p:nvPr/>
        </p:nvSpPr>
        <p:spPr>
          <a:xfrm>
            <a:off x="5825867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accent6">
                    <a:lumMod val="50000"/>
                  </a:schemeClr>
                </a:solidFill>
              </a:rPr>
              <a:t>Property</a:t>
            </a:r>
            <a:endParaRPr lang="fr-FR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A03F9862-00B5-42F2-850F-AE462EA024E1}"/>
              </a:ext>
            </a:extLst>
          </p:cNvPr>
          <p:cNvSpPr txBox="1"/>
          <p:nvPr/>
        </p:nvSpPr>
        <p:spPr>
          <a:xfrm>
            <a:off x="402915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00000"/>
                </a:solidFill>
              </a:rPr>
              <a:t>Name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3D98EAF6-052B-4A45-A586-8492274000E5}"/>
              </a:ext>
            </a:extLst>
          </p:cNvPr>
          <p:cNvSpPr txBox="1"/>
          <p:nvPr/>
        </p:nvSpPr>
        <p:spPr>
          <a:xfrm>
            <a:off x="440963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00000"/>
                </a:solidFill>
              </a:rPr>
              <a:t>Date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C7C4DB21-5430-43C4-A718-0E4BCC936404}"/>
              </a:ext>
            </a:extLst>
          </p:cNvPr>
          <p:cNvSpPr txBox="1"/>
          <p:nvPr/>
        </p:nvSpPr>
        <p:spPr>
          <a:xfrm>
            <a:off x="483129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Name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FFCD15F7-CAF4-4DAD-A612-05CAEEACB2A2}"/>
              </a:ext>
            </a:extLst>
          </p:cNvPr>
          <p:cNvSpPr txBox="1"/>
          <p:nvPr/>
        </p:nvSpPr>
        <p:spPr>
          <a:xfrm>
            <a:off x="5218592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rgbClr val="002060"/>
                </a:solidFill>
              </a:rPr>
              <a:t>Lon</a:t>
            </a:r>
            <a:endParaRPr lang="fr-FR" sz="800" dirty="0">
              <a:solidFill>
                <a:srgbClr val="002060"/>
              </a:solidFill>
            </a:endParaRP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AD057D39-ED70-48D6-97E2-31D9024A9857}"/>
              </a:ext>
            </a:extLst>
          </p:cNvPr>
          <p:cNvSpPr txBox="1"/>
          <p:nvPr/>
        </p:nvSpPr>
        <p:spPr>
          <a:xfrm>
            <a:off x="5553013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rgbClr val="002060"/>
                </a:solidFill>
              </a:rPr>
              <a:t>Lat</a:t>
            </a:r>
            <a:endParaRPr lang="fr-FR" sz="800" dirty="0">
              <a:solidFill>
                <a:srgbClr val="002060"/>
              </a:solidFill>
            </a:endParaRP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B36FE4A3-3E2F-46B8-B21F-57AA35605279}"/>
              </a:ext>
            </a:extLst>
          </p:cNvPr>
          <p:cNvSpPr txBox="1"/>
          <p:nvPr/>
        </p:nvSpPr>
        <p:spPr>
          <a:xfrm>
            <a:off x="5841882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50000"/>
                  </a:schemeClr>
                </a:solidFill>
              </a:rPr>
              <a:t>Name</a:t>
            </a:r>
          </a:p>
        </p:txBody>
      </p:sp>
      <p:sp>
        <p:nvSpPr>
          <p:cNvPr id="255" name="ZoneTexte 254">
            <a:extLst>
              <a:ext uri="{FF2B5EF4-FFF2-40B4-BE49-F238E27FC236}">
                <a16:creationId xmlns:a16="http://schemas.microsoft.com/office/drawing/2014/main" id="{F88F5E9D-D002-45A9-AD0A-39972C7FB06A}"/>
              </a:ext>
            </a:extLst>
          </p:cNvPr>
          <p:cNvSpPr txBox="1"/>
          <p:nvPr/>
        </p:nvSpPr>
        <p:spPr>
          <a:xfrm>
            <a:off x="6198698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50000"/>
                  </a:schemeClr>
                </a:solidFill>
              </a:rPr>
              <a:t>Type</a:t>
            </a:r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2D88F05B-A3C1-4E40-95EE-69B95B908A25}"/>
              </a:ext>
            </a:extLst>
          </p:cNvPr>
          <p:cNvSpPr txBox="1"/>
          <p:nvPr/>
        </p:nvSpPr>
        <p:spPr>
          <a:xfrm>
            <a:off x="6836555" y="932590"/>
            <a:ext cx="72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Axis</a:t>
            </a:r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81FF3-987E-4692-9EFD-7877BF95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9" y="92181"/>
            <a:ext cx="11438972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MAPPING DATA PORTABILITY INITIATIVES, OPPORTUNITIES AND CHALLENGES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A16C5-2AF2-4F42-B22F-82BA18E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4" y="1081380"/>
            <a:ext cx="7620000" cy="58048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FD23248-5524-4AA3-9579-401290C99A03}"/>
              </a:ext>
            </a:extLst>
          </p:cNvPr>
          <p:cNvSpPr txBox="1">
            <a:spLocks/>
          </p:cNvSpPr>
          <p:nvPr/>
        </p:nvSpPr>
        <p:spPr>
          <a:xfrm>
            <a:off x="825630" y="1251709"/>
            <a:ext cx="2737375" cy="19251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OECD DIGITAL ECONOMY</a:t>
            </a:r>
          </a:p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PAPERS</a:t>
            </a:r>
          </a:p>
          <a:p>
            <a:pPr algn="l"/>
            <a:endParaRPr lang="fr-FR" sz="1800" b="0" i="0" u="none" strike="noStrike" baseline="0" dirty="0">
              <a:solidFill>
                <a:srgbClr val="70706F"/>
              </a:solidFill>
              <a:latin typeface="HelveticaNeueLTPro-Bd"/>
            </a:endParaRPr>
          </a:p>
          <a:p>
            <a:pPr algn="l"/>
            <a:r>
              <a:rPr lang="fr-FR" sz="1800" b="0" i="0" u="none" strike="noStrike" baseline="0" dirty="0" err="1">
                <a:solidFill>
                  <a:srgbClr val="70706F"/>
                </a:solidFill>
                <a:latin typeface="HelveticaNeueLTPro-Roman"/>
              </a:rPr>
              <a:t>December</a:t>
            </a:r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Roman"/>
              </a:rPr>
              <a:t> 2021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0043706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3575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36AA3-7A5C-43BD-AEB1-A526CDFB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ilist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13C190-D6ED-4DF7-8D2E-4041AE32E24C}"/>
              </a:ext>
            </a:extLst>
          </p:cNvPr>
          <p:cNvSpPr txBox="1"/>
          <p:nvPr/>
        </p:nvSpPr>
        <p:spPr>
          <a:xfrm>
            <a:off x="801278" y="1611984"/>
            <a:ext cx="5505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[ind1, …, </a:t>
            </a:r>
            <a:r>
              <a:rPr lang="fr-FR" dirty="0" err="1"/>
              <a:t>indn</a:t>
            </a:r>
            <a:r>
              <a:rPr lang="fr-FR" dirty="0"/>
              <a:t>])</a:t>
            </a:r>
          </a:p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nind</a:t>
            </a:r>
            <a:r>
              <a:rPr lang="fr-FR" dirty="0"/>
              <a:t>)</a:t>
            </a:r>
          </a:p>
          <a:p>
            <a:r>
              <a:rPr lang="fr-FR" dirty="0" err="1"/>
              <a:t>Ilis.list</a:t>
            </a:r>
            <a:endParaRPr lang="fr-FR" dirty="0"/>
          </a:p>
          <a:p>
            <a:r>
              <a:rPr lang="fr-FR" dirty="0" err="1"/>
              <a:t>Ilis.ind</a:t>
            </a:r>
            <a:r>
              <a:rPr lang="fr-FR" dirty="0"/>
              <a:t> </a:t>
            </a:r>
          </a:p>
          <a:p>
            <a:r>
              <a:rPr lang="fr-FR" dirty="0" err="1"/>
              <a:t>Ilis.val</a:t>
            </a:r>
            <a:r>
              <a:rPr lang="fr-FR" dirty="0"/>
              <a:t>[i], </a:t>
            </a:r>
            <a:r>
              <a:rPr lang="fr-FR" dirty="0" err="1"/>
              <a:t>ilis.ind</a:t>
            </a:r>
            <a:r>
              <a:rPr lang="fr-FR" dirty="0"/>
              <a:t>[i]</a:t>
            </a:r>
          </a:p>
          <a:p>
            <a:r>
              <a:rPr lang="fr-FR" dirty="0" err="1"/>
              <a:t>Ilis</a:t>
            </a:r>
            <a:r>
              <a:rPr lang="fr-FR" dirty="0"/>
              <a:t>[i1, …, in]</a:t>
            </a:r>
          </a:p>
          <a:p>
            <a:r>
              <a:rPr lang="fr-FR" dirty="0" err="1"/>
              <a:t>Ilis.sel</a:t>
            </a:r>
            <a:r>
              <a:rPr lang="fr-FR" dirty="0"/>
              <a:t>(val1,  …, </a:t>
            </a:r>
            <a:r>
              <a:rPr lang="fr-FR" dirty="0" err="1"/>
              <a:t>valn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Ilis.dim</a:t>
            </a:r>
            <a:endParaRPr lang="fr-FR" dirty="0"/>
          </a:p>
          <a:p>
            <a:r>
              <a:rPr lang="fr-FR" dirty="0" err="1"/>
              <a:t>Ilis.axes</a:t>
            </a:r>
            <a:endParaRPr lang="fr-FR" dirty="0"/>
          </a:p>
          <a:p>
            <a:r>
              <a:rPr lang="fr-FR" dirty="0" err="1"/>
              <a:t>Ilis.rate</a:t>
            </a:r>
            <a:endParaRPr lang="fr-FR" dirty="0"/>
          </a:p>
          <a:p>
            <a:r>
              <a:rPr lang="fr-FR" dirty="0" err="1"/>
              <a:t>Ilis.nMax</a:t>
            </a:r>
            <a:endParaRPr lang="fr-FR" dirty="0"/>
          </a:p>
          <a:p>
            <a:r>
              <a:rPr lang="fr-FR" dirty="0" err="1"/>
              <a:t>Ilis.nInd</a:t>
            </a:r>
            <a:endParaRPr lang="fr-FR" dirty="0"/>
          </a:p>
          <a:p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15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57153</TotalTime>
  <Words>5281</Words>
  <Application>Microsoft Office PowerPoint</Application>
  <PresentationFormat>Grand écran</PresentationFormat>
  <Paragraphs>1581</Paragraphs>
  <Slides>64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64</vt:i4>
      </vt:variant>
    </vt:vector>
  </HeadingPairs>
  <TitlesOfParts>
    <vt:vector size="75" baseType="lpstr">
      <vt:lpstr>Arial</vt:lpstr>
      <vt:lpstr>Avenir Book</vt:lpstr>
      <vt:lpstr>Calibri</vt:lpstr>
      <vt:lpstr>Cambria Math</vt:lpstr>
      <vt:lpstr>Century Gothic</vt:lpstr>
      <vt:lpstr>Courier New</vt:lpstr>
      <vt:lpstr>HelveticaNeueLTPro-Bd</vt:lpstr>
      <vt:lpstr>HelveticaNeueLTPro-Roman</vt:lpstr>
      <vt:lpstr>Symbol</vt:lpstr>
      <vt:lpstr>Wingdings 3</vt:lpstr>
      <vt:lpstr>Brin</vt:lpstr>
      <vt:lpstr>Environnemental Sensing</vt:lpstr>
      <vt:lpstr>Sommaire</vt:lpstr>
      <vt:lpstr>Présentation PowerPoint</vt:lpstr>
      <vt:lpstr>Données environnementales</vt:lpstr>
      <vt:lpstr>MAPPING DATA PORTABILITY INITIATIVES, OPPORTUNITIES AND CHALLENGES</vt:lpstr>
      <vt:lpstr>Interopérabilité</vt:lpstr>
      <vt:lpstr>Présentation PowerPoint</vt:lpstr>
      <vt:lpstr>Objectifs</vt:lpstr>
      <vt:lpstr>Connecteurs et Standards</vt:lpstr>
      <vt:lpstr>Exemple : présentation</vt:lpstr>
      <vt:lpstr>Exemple - explication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Modélisation – Extension d’observations</vt:lpstr>
      <vt:lpstr>Modélisation – Extraction d’observations</vt:lpstr>
      <vt:lpstr>Modélisation - indexation</vt:lpstr>
      <vt:lpstr>Result – indexation</vt:lpstr>
      <vt:lpstr>Modélisation - dimension</vt:lpstr>
      <vt:lpstr>Modélisation - formats</vt:lpstr>
      <vt:lpstr>Modélisation : datation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Liens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  <vt:lpstr>ilist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2022-01-18T20:07:02Z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